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77" r:id="rId3"/>
    <p:sldId id="266" r:id="rId4"/>
    <p:sldId id="282" r:id="rId5"/>
    <p:sldId id="281" r:id="rId6"/>
    <p:sldId id="258" r:id="rId7"/>
    <p:sldId id="267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27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B76F"/>
    <a:srgbClr val="7BC893"/>
    <a:srgbClr val="99FFCC"/>
    <a:srgbClr val="A70F0F"/>
    <a:srgbClr val="73C6E9"/>
    <a:srgbClr val="EB3025"/>
    <a:srgbClr val="89D2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088"/>
        <p:guide pos="27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242156-7C5F-4820-BC96-A1BDF34B6F09}" type="datetimeFigureOut">
              <a:rPr lang="zh-CN" altLang="en-US"/>
              <a:pPr/>
              <a:t>2021/3/5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3C1251-AA5F-4FFA-9DD3-43C555B1307F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284E8-33E9-491B-81FA-BAB64CE47BE7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E798-CA87-406B-9FAB-5D8F0F26DD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6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9E4B7-E8A4-4862-A7A4-B9742C4206FC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54DD-C217-47E8-9E37-D11A6A893F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2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92125"/>
            <a:ext cx="2057400" cy="56340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92125"/>
            <a:ext cx="6019800" cy="56340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04D40-BCE6-4930-A74D-496C26F928A9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6B34-F844-4ED4-A589-6765400EA5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88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46A6D-8CC0-41ED-BC74-9A49694DCB45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7ABC-90E5-4ABF-8FD3-E5262EA7FD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1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8C367-5D30-44D0-85FB-A0ED8FEF89A8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EA21-941A-423B-A8F4-B90F809338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5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36ACA-EF0F-46BE-AC3D-12AD592D7F36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3F77E-0E0E-43EF-A01A-D80B45F8E2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6B0FB-037D-49AB-9784-1AE66DB731E4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BB33-F994-4EFB-AB0B-44CE88A6AB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5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2C5A0-5E6E-4244-B697-119C0643AE69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DD936-EE0C-41FF-9CFA-13AD6C579E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6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F8B6C-925C-48C6-98CC-B0A299B613B1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64BA5-A04E-4E13-9D48-425F4EFA65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8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57B25-6C3F-49A1-992C-663DF6C923FC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A1510-DD55-4E1F-941D-BFEC10D82B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22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8ADA6-48BB-4A1A-B0CD-21B60E856635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6467-1688-48AB-8A40-7CF7A31927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0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2125"/>
            <a:ext cx="822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D2D9"/>
                </a:solidFill>
                <a:ea typeface="+mn-ea"/>
              </a:defRPr>
            </a:lvl1pPr>
          </a:lstStyle>
          <a:p>
            <a:fld id="{888B5967-2DE9-413E-B8DB-A3BE7650CA0D}" type="datetime1">
              <a:rPr lang="zh-CN" altLang="en-US"/>
              <a:pPr/>
              <a:t>2021/3/5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D2D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D2D9"/>
                </a:solidFill>
                <a:ea typeface="+mn-ea"/>
              </a:defRPr>
            </a:lvl1pPr>
          </a:lstStyle>
          <a:p>
            <a:fld id="{05E108BE-37AE-4CC6-9A09-CD28082883CB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786563"/>
            <a:ext cx="2590800" cy="76200"/>
          </a:xfrm>
          <a:prstGeom prst="rect">
            <a:avLst/>
          </a:prstGeom>
          <a:solidFill>
            <a:srgbClr val="F7B7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511425" y="6786563"/>
            <a:ext cx="2044700" cy="76200"/>
          </a:xfrm>
          <a:prstGeom prst="rect">
            <a:avLst/>
          </a:prstGeom>
          <a:solidFill>
            <a:srgbClr val="7BC8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4494213" y="6786563"/>
            <a:ext cx="2592387" cy="76200"/>
          </a:xfrm>
          <a:prstGeom prst="rect">
            <a:avLst/>
          </a:prstGeom>
          <a:solidFill>
            <a:srgbClr val="EB3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7007225" y="6786563"/>
            <a:ext cx="2146300" cy="76200"/>
          </a:xfrm>
          <a:prstGeom prst="rect">
            <a:avLst/>
          </a:prstGeom>
          <a:solidFill>
            <a:srgbClr val="73C6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9D2D9"/>
          </a:solidFill>
          <a:latin typeface="Arial" pitchFamily="34" charset="0"/>
          <a:ea typeface="黑体" pitchFamily="49" charset="-122"/>
          <a:sym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9D2D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9D2D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9D2D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9D2D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9D2D9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9D2D9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9D2D9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9D2D9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9D2D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CA6837-9A3B-4F23-B99B-BAB648184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" y="0"/>
            <a:ext cx="1550673" cy="18646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8B2CAB-F354-4AD9-8D00-F609FBA1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244785"/>
            <a:ext cx="8554317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en-US" altLang="zh-TW" sz="44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109</a:t>
            </a:r>
            <a:r>
              <a:rPr lang="zh-TW" altLang="en-US" sz="44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下友善校園宣導成果</a:t>
            </a:r>
            <a:endParaRPr lang="zh-CN" altLang="zh-CN" sz="44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957D2AD-2D18-4539-A465-39E2AD8C3BCD}"/>
              </a:ext>
            </a:extLst>
          </p:cNvPr>
          <p:cNvGrpSpPr/>
          <p:nvPr/>
        </p:nvGrpSpPr>
        <p:grpSpPr>
          <a:xfrm>
            <a:off x="92793" y="1864617"/>
            <a:ext cx="9051207" cy="2388531"/>
            <a:chOff x="92793" y="1864617"/>
            <a:chExt cx="9051207" cy="238853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983F707-C74B-49D4-8619-6CD9147B1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11" y="1864617"/>
              <a:ext cx="3162289" cy="2371717"/>
            </a:xfrm>
            <a:prstGeom prst="rect">
              <a:avLst/>
            </a:prstGeom>
          </p:spPr>
        </p:pic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548508C0-7B1E-438C-BC9F-E69E3F99C27B}"/>
                </a:ext>
              </a:extLst>
            </p:cNvPr>
            <p:cNvGrpSpPr/>
            <p:nvPr/>
          </p:nvGrpSpPr>
          <p:grpSpPr>
            <a:xfrm>
              <a:off x="92793" y="1864618"/>
              <a:ext cx="6145208" cy="2388530"/>
              <a:chOff x="92793" y="1688722"/>
              <a:chExt cx="6145208" cy="2388530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C8037D53-8FFE-497C-BC78-4DB6A9241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3" y="1705536"/>
                <a:ext cx="3162288" cy="2371716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17D6A812-ECC6-4D71-975F-015B19A48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713" y="1688722"/>
                <a:ext cx="3162288" cy="2371716"/>
              </a:xfrm>
              <a:prstGeom prst="rect">
                <a:avLst/>
              </a:prstGeom>
            </p:spPr>
          </p:pic>
        </p:grp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3500EEA-BC7B-4460-808A-21C4DECB3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41" y="5062023"/>
            <a:ext cx="8554317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32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全校教職員工開學儀式，創建關埔友善校園</a:t>
            </a:r>
            <a:endParaRPr lang="zh-CN" altLang="zh-CN" sz="32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8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857250"/>
            <a:ext cx="9144000" cy="5143500"/>
            <a:chOff x="0" y="0"/>
            <a:chExt cx="9144002" cy="5143503"/>
          </a:xfrm>
        </p:grpSpPr>
        <p:sp>
          <p:nvSpPr>
            <p:cNvPr id="7171" name="直角三角形 97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9144001" cy="3743321"/>
            </a:xfrm>
            <a:prstGeom prst="rtTriangl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72" name="直角三角形 39"/>
            <p:cNvSpPr>
              <a:spLocks noChangeArrowheads="1"/>
            </p:cNvSpPr>
            <p:nvPr/>
          </p:nvSpPr>
          <p:spPr bwMode="auto">
            <a:xfrm flipH="1">
              <a:off x="762002" y="3800478"/>
              <a:ext cx="8382000" cy="1343025"/>
            </a:xfrm>
            <a:prstGeom prst="rtTriangle">
              <a:avLst/>
            </a:prstGeom>
            <a:solidFill>
              <a:srgbClr val="8A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7173" name="平行四边形 2"/>
          <p:cNvSpPr>
            <a:spLocks noChangeArrowheads="1"/>
          </p:cNvSpPr>
          <p:nvPr/>
        </p:nvSpPr>
        <p:spPr bwMode="auto">
          <a:xfrm rot="747658">
            <a:off x="1000125" y="3625850"/>
            <a:ext cx="7594600" cy="1900238"/>
          </a:xfrm>
          <a:custGeom>
            <a:avLst/>
            <a:gdLst>
              <a:gd name="T0" fmla="*/ 0 w 7595382"/>
              <a:gd name="T1" fmla="*/ 1901232 h 1901232"/>
              <a:gd name="T2" fmla="*/ 5150373 w 7595382"/>
              <a:gd name="T3" fmla="*/ 217677 h 1901232"/>
              <a:gd name="T4" fmla="*/ 7595382 w 7595382"/>
              <a:gd name="T5" fmla="*/ 0 h 1901232"/>
              <a:gd name="T6" fmla="*/ 4968279 w 7595382"/>
              <a:gd name="T7" fmla="*/ 1901232 h 1901232"/>
              <a:gd name="T8" fmla="*/ 0 w 7595382"/>
              <a:gd name="T9" fmla="*/ 1901232 h 190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95382"/>
              <a:gd name="T16" fmla="*/ 0 h 1901232"/>
              <a:gd name="T17" fmla="*/ 7595382 w 7595382"/>
              <a:gd name="T18" fmla="*/ 1901232 h 190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95382" h="1901232">
                <a:moveTo>
                  <a:pt x="0" y="1901232"/>
                </a:moveTo>
                <a:lnTo>
                  <a:pt x="5150373" y="217677"/>
                </a:lnTo>
                <a:lnTo>
                  <a:pt x="7595382" y="0"/>
                </a:lnTo>
                <a:lnTo>
                  <a:pt x="4968279" y="1901232"/>
                </a:lnTo>
                <a:lnTo>
                  <a:pt x="0" y="1901232"/>
                </a:lnTo>
                <a:close/>
              </a:path>
            </a:pathLst>
          </a:custGeom>
          <a:solidFill>
            <a:srgbClr val="005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000125" y="3492501"/>
            <a:ext cx="7594600" cy="1901825"/>
            <a:chOff x="0" y="0"/>
            <a:chExt cx="7595382" cy="1901232"/>
          </a:xfrm>
        </p:grpSpPr>
        <p:sp>
          <p:nvSpPr>
            <p:cNvPr id="7175" name="平行四边形 2"/>
            <p:cNvSpPr>
              <a:spLocks noChangeArrowheads="1"/>
            </p:cNvSpPr>
            <p:nvPr/>
          </p:nvSpPr>
          <p:spPr bwMode="auto">
            <a:xfrm rot="747658">
              <a:off x="0" y="0"/>
              <a:ext cx="7595382" cy="1901232"/>
            </a:xfrm>
            <a:custGeom>
              <a:avLst/>
              <a:gdLst>
                <a:gd name="T0" fmla="*/ 0 w 7595382"/>
                <a:gd name="T1" fmla="*/ 1901232 h 1901232"/>
                <a:gd name="T2" fmla="*/ 5150373 w 7595382"/>
                <a:gd name="T3" fmla="*/ 217677 h 1901232"/>
                <a:gd name="T4" fmla="*/ 7595382 w 7595382"/>
                <a:gd name="T5" fmla="*/ 0 h 1901232"/>
                <a:gd name="T6" fmla="*/ 4968279 w 7595382"/>
                <a:gd name="T7" fmla="*/ 1901232 h 1901232"/>
                <a:gd name="T8" fmla="*/ 0 w 7595382"/>
                <a:gd name="T9" fmla="*/ 1901232 h 1901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5382"/>
                <a:gd name="T16" fmla="*/ 0 h 1901232"/>
                <a:gd name="T17" fmla="*/ 7595382 w 7595382"/>
                <a:gd name="T18" fmla="*/ 1901232 h 1901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5382" h="1901232">
                  <a:moveTo>
                    <a:pt x="0" y="1901232"/>
                  </a:moveTo>
                  <a:lnTo>
                    <a:pt x="5150373" y="217677"/>
                  </a:lnTo>
                  <a:lnTo>
                    <a:pt x="7595382" y="0"/>
                  </a:lnTo>
                  <a:lnTo>
                    <a:pt x="4968279" y="1901232"/>
                  </a:lnTo>
                  <a:lnTo>
                    <a:pt x="0" y="1901232"/>
                  </a:lnTo>
                  <a:close/>
                </a:path>
              </a:pathLst>
            </a:custGeom>
            <a:solidFill>
              <a:srgbClr val="008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971898" y="1079028"/>
              <a:ext cx="438150" cy="114300"/>
              <a:chOff x="0" y="0"/>
              <a:chExt cx="438150" cy="114300"/>
            </a:xfrm>
          </p:grpSpPr>
          <p:sp>
            <p:nvSpPr>
              <p:cNvPr id="7177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78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2143473" y="1039878"/>
              <a:ext cx="438150" cy="114300"/>
              <a:chOff x="0" y="0"/>
              <a:chExt cx="438150" cy="114300"/>
            </a:xfrm>
          </p:grpSpPr>
          <p:sp>
            <p:nvSpPr>
              <p:cNvPr id="7180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81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>
              <a:off x="2848322" y="1298105"/>
              <a:ext cx="511179" cy="133351"/>
              <a:chOff x="0" y="0"/>
              <a:chExt cx="438150" cy="114300"/>
            </a:xfrm>
          </p:grpSpPr>
          <p:sp>
            <p:nvSpPr>
              <p:cNvPr id="7183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84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5" name="Group 17"/>
            <p:cNvGrpSpPr>
              <a:grpSpLocks/>
            </p:cNvGrpSpPr>
            <p:nvPr/>
          </p:nvGrpSpPr>
          <p:grpSpPr bwMode="auto">
            <a:xfrm>
              <a:off x="3773954" y="1111842"/>
              <a:ext cx="438150" cy="114300"/>
              <a:chOff x="0" y="0"/>
              <a:chExt cx="438150" cy="114300"/>
            </a:xfrm>
          </p:grpSpPr>
          <p:sp>
            <p:nvSpPr>
              <p:cNvPr id="7186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87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4578525" y="1474832"/>
              <a:ext cx="661265" cy="172504"/>
              <a:chOff x="0" y="0"/>
              <a:chExt cx="438150" cy="114300"/>
            </a:xfrm>
          </p:grpSpPr>
          <p:sp>
            <p:nvSpPr>
              <p:cNvPr id="7189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90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91" name="Group 23"/>
            <p:cNvGrpSpPr>
              <a:grpSpLocks/>
            </p:cNvGrpSpPr>
            <p:nvPr/>
          </p:nvGrpSpPr>
          <p:grpSpPr bwMode="auto">
            <a:xfrm>
              <a:off x="5444090" y="760116"/>
              <a:ext cx="438150" cy="114300"/>
              <a:chOff x="0" y="0"/>
              <a:chExt cx="438150" cy="114300"/>
            </a:xfrm>
          </p:grpSpPr>
          <p:sp>
            <p:nvSpPr>
              <p:cNvPr id="7192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93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94" name="Group 26"/>
            <p:cNvGrpSpPr>
              <a:grpSpLocks/>
            </p:cNvGrpSpPr>
            <p:nvPr/>
          </p:nvGrpSpPr>
          <p:grpSpPr bwMode="auto">
            <a:xfrm>
              <a:off x="6277527" y="978137"/>
              <a:ext cx="438150" cy="114300"/>
              <a:chOff x="0" y="0"/>
              <a:chExt cx="438150" cy="114300"/>
            </a:xfrm>
          </p:grpSpPr>
          <p:sp>
            <p:nvSpPr>
              <p:cNvPr id="7195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96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solidFill>
                <a:srgbClr val="005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7197" name="直接连接符 15"/>
            <p:cNvCxnSpPr>
              <a:cxnSpLocks noChangeShapeType="1"/>
              <a:stCxn id="7177" idx="6"/>
              <a:endCxn id="7180" idx="2"/>
            </p:cNvCxnSpPr>
            <p:nvPr/>
          </p:nvCxnSpPr>
          <p:spPr bwMode="auto">
            <a:xfrm flipV="1">
              <a:off x="1410048" y="1097028"/>
              <a:ext cx="733425" cy="39150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直接连接符 19"/>
            <p:cNvCxnSpPr>
              <a:cxnSpLocks noChangeShapeType="1"/>
              <a:stCxn id="7180" idx="5"/>
              <a:endCxn id="7183" idx="1"/>
            </p:cNvCxnSpPr>
            <p:nvPr/>
          </p:nvCxnSpPr>
          <p:spPr bwMode="auto">
            <a:xfrm>
              <a:off x="2517457" y="1137439"/>
              <a:ext cx="405725" cy="180195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9" name="直接连接符 24"/>
            <p:cNvSpPr>
              <a:spLocks noChangeShapeType="1"/>
            </p:cNvSpPr>
            <p:nvPr/>
          </p:nvSpPr>
          <p:spPr bwMode="auto">
            <a:xfrm flipV="1">
              <a:off x="3281711" y="1209403"/>
              <a:ext cx="556409" cy="108231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直接连接符 26"/>
            <p:cNvSpPr>
              <a:spLocks noChangeShapeType="1"/>
            </p:cNvSpPr>
            <p:nvPr/>
          </p:nvSpPr>
          <p:spPr bwMode="auto">
            <a:xfrm>
              <a:off x="4147938" y="1209403"/>
              <a:ext cx="638588" cy="307079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201" name="直接连接符 29"/>
            <p:cNvCxnSpPr>
              <a:cxnSpLocks noChangeShapeType="1"/>
              <a:stCxn id="7189" idx="7"/>
              <a:endCxn id="7195" idx="3"/>
            </p:cNvCxnSpPr>
            <p:nvPr/>
          </p:nvCxnSpPr>
          <p:spPr bwMode="auto">
            <a:xfrm flipV="1">
              <a:off x="5142950" y="1075698"/>
              <a:ext cx="1198743" cy="424397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2" name="直接连接符 32"/>
            <p:cNvCxnSpPr>
              <a:cxnSpLocks noChangeShapeType="1"/>
              <a:stCxn id="7195" idx="1"/>
              <a:endCxn id="7192" idx="5"/>
            </p:cNvCxnSpPr>
            <p:nvPr/>
          </p:nvCxnSpPr>
          <p:spPr bwMode="auto">
            <a:xfrm flipH="1" flipV="1">
              <a:off x="5818074" y="857677"/>
              <a:ext cx="523619" cy="137199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3" name="直接连接符 34"/>
            <p:cNvCxnSpPr>
              <a:cxnSpLocks noChangeShapeType="1"/>
              <a:stCxn id="7186" idx="6"/>
              <a:endCxn id="7195" idx="2"/>
            </p:cNvCxnSpPr>
            <p:nvPr/>
          </p:nvCxnSpPr>
          <p:spPr bwMode="auto">
            <a:xfrm flipV="1">
              <a:off x="4212104" y="1035287"/>
              <a:ext cx="2065423" cy="133705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04" name="直接连接符 43"/>
            <p:cNvSpPr>
              <a:spLocks noChangeShapeType="1"/>
            </p:cNvSpPr>
            <p:nvPr/>
          </p:nvSpPr>
          <p:spPr bwMode="auto">
            <a:xfrm flipV="1">
              <a:off x="5017696" y="868889"/>
              <a:ext cx="599098" cy="617155"/>
            </a:xfrm>
            <a:prstGeom prst="line">
              <a:avLst/>
            </a:prstGeom>
            <a:noFill/>
            <a:ln w="12700" cap="flat" cmpd="sng">
              <a:solidFill>
                <a:srgbClr val="00537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5" name="矩形 98"/>
          <p:cNvSpPr>
            <a:spLocks noChangeArrowheads="1"/>
          </p:cNvSpPr>
          <p:nvPr/>
        </p:nvSpPr>
        <p:spPr bwMode="auto">
          <a:xfrm>
            <a:off x="1" y="1190625"/>
            <a:ext cx="144463" cy="431800"/>
          </a:xfrm>
          <a:prstGeom prst="rect">
            <a:avLst/>
          </a:prstGeom>
          <a:solidFill>
            <a:srgbClr val="8ABC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06" name="矩形 99"/>
          <p:cNvSpPr>
            <a:spLocks noChangeArrowheads="1"/>
          </p:cNvSpPr>
          <p:nvPr/>
        </p:nvSpPr>
        <p:spPr bwMode="auto">
          <a:xfrm>
            <a:off x="139701" y="1190625"/>
            <a:ext cx="144463" cy="431800"/>
          </a:xfrm>
          <a:prstGeom prst="rect">
            <a:avLst/>
          </a:prstGeom>
          <a:solidFill>
            <a:srgbClr val="0051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07" name="矩形 100"/>
          <p:cNvSpPr>
            <a:spLocks noChangeArrowheads="1"/>
          </p:cNvSpPr>
          <p:nvPr/>
        </p:nvSpPr>
        <p:spPr bwMode="auto">
          <a:xfrm rot="17724">
            <a:off x="734458" y="1205677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5374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rPr>
              <a:t>宣導重要事項</a:t>
            </a:r>
            <a:endParaRPr lang="en-US" sz="2000" b="1" dirty="0">
              <a:solidFill>
                <a:srgbClr val="005374"/>
              </a:solidFill>
              <a:latin typeface="DotumChe" pitchFamily="49" charset="-127"/>
              <a:ea typeface="微软雅黑" pitchFamily="34" charset="-122"/>
              <a:sym typeface="DotumChe" pitchFamily="49" charset="-127"/>
            </a:endParaRPr>
          </a:p>
        </p:txBody>
      </p: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2882901" y="2959100"/>
            <a:ext cx="955675" cy="1614488"/>
            <a:chOff x="0" y="0"/>
            <a:chExt cx="955958" cy="1615444"/>
          </a:xfrm>
        </p:grpSpPr>
        <p:grpSp>
          <p:nvGrpSpPr>
            <p:cNvPr id="7210" name="Group 42"/>
            <p:cNvGrpSpPr>
              <a:grpSpLocks/>
            </p:cNvGrpSpPr>
            <p:nvPr/>
          </p:nvGrpSpPr>
          <p:grpSpPr bwMode="auto">
            <a:xfrm>
              <a:off x="0" y="0"/>
              <a:ext cx="955958" cy="1615444"/>
              <a:chOff x="0" y="0"/>
              <a:chExt cx="955958" cy="1615444"/>
            </a:xfrm>
          </p:grpSpPr>
          <p:sp>
            <p:nvSpPr>
              <p:cNvPr id="7211" name="直接连接符 84"/>
              <p:cNvSpPr>
                <a:spLocks noChangeShapeType="1"/>
              </p:cNvSpPr>
              <p:nvPr/>
            </p:nvSpPr>
            <p:spPr bwMode="auto">
              <a:xfrm flipV="1">
                <a:off x="478838" y="427444"/>
                <a:ext cx="1" cy="1188000"/>
              </a:xfrm>
              <a:prstGeom prst="line">
                <a:avLst/>
              </a:prstGeom>
              <a:noFill/>
              <a:ln w="19050" cap="flat" cmpd="sng">
                <a:solidFill>
                  <a:srgbClr val="70AD4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2" name="椭圆 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5958" cy="955958"/>
              </a:xfrm>
              <a:prstGeom prst="ellipse">
                <a:avLst/>
              </a:prstGeom>
              <a:solidFill>
                <a:srgbClr val="005374"/>
              </a:solidFill>
              <a:ln w="38100" cap="flat" cmpd="sng">
                <a:solidFill>
                  <a:srgbClr val="8ABC1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13" name="矩形 111"/>
            <p:cNvSpPr>
              <a:spLocks noChangeArrowheads="1"/>
            </p:cNvSpPr>
            <p:nvPr/>
          </p:nvSpPr>
          <p:spPr bwMode="auto">
            <a:xfrm>
              <a:off x="187662" y="148456"/>
              <a:ext cx="595211" cy="338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反毒</a:t>
              </a:r>
              <a:endParaRPr lang="zh-CN" altLang="en-US" sz="1600" dirty="0">
                <a:solidFill>
                  <a:schemeClr val="bg1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1727201" y="2641601"/>
            <a:ext cx="930275" cy="2028825"/>
            <a:chOff x="0" y="0"/>
            <a:chExt cx="928942" cy="2028295"/>
          </a:xfrm>
        </p:grpSpPr>
        <p:grpSp>
          <p:nvGrpSpPr>
            <p:cNvPr id="7215" name="Group 47"/>
            <p:cNvGrpSpPr>
              <a:grpSpLocks/>
            </p:cNvGrpSpPr>
            <p:nvPr/>
          </p:nvGrpSpPr>
          <p:grpSpPr bwMode="auto">
            <a:xfrm>
              <a:off x="0" y="0"/>
              <a:ext cx="928942" cy="2028295"/>
              <a:chOff x="0" y="0"/>
              <a:chExt cx="928942" cy="2028295"/>
            </a:xfrm>
          </p:grpSpPr>
          <p:sp>
            <p:nvSpPr>
              <p:cNvPr id="7216" name="直接连接符 12"/>
              <p:cNvSpPr>
                <a:spLocks noChangeShapeType="1"/>
              </p:cNvSpPr>
              <p:nvPr/>
            </p:nvSpPr>
            <p:spPr bwMode="auto">
              <a:xfrm flipV="1">
                <a:off x="463138" y="840295"/>
                <a:ext cx="1" cy="1188000"/>
              </a:xfrm>
              <a:prstGeom prst="line">
                <a:avLst/>
              </a:prstGeom>
              <a:noFill/>
              <a:ln w="19050" cap="flat" cmpd="sng">
                <a:solidFill>
                  <a:srgbClr val="0053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7" name="椭圆 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8942" cy="928942"/>
              </a:xfrm>
              <a:prstGeom prst="ellipse">
                <a:avLst/>
              </a:prstGeom>
              <a:solidFill>
                <a:srgbClr val="8ABC1D"/>
              </a:solidFill>
              <a:ln w="38100" cap="flat" cmpd="sng">
                <a:solidFill>
                  <a:srgbClr val="00537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18" name="矩形 112"/>
            <p:cNvSpPr>
              <a:spLocks noChangeArrowheads="1"/>
            </p:cNvSpPr>
            <p:nvPr/>
          </p:nvSpPr>
          <p:spPr bwMode="auto">
            <a:xfrm>
              <a:off x="54196" y="124984"/>
              <a:ext cx="799072" cy="33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反霸凌</a:t>
              </a:r>
              <a:endParaRPr lang="zh-CN" altLang="en-US" sz="16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4506913" y="2498726"/>
            <a:ext cx="955675" cy="2136775"/>
            <a:chOff x="0" y="0"/>
            <a:chExt cx="955958" cy="2136663"/>
          </a:xfrm>
        </p:grpSpPr>
        <p:grpSp>
          <p:nvGrpSpPr>
            <p:cNvPr id="7220" name="Group 52"/>
            <p:cNvGrpSpPr>
              <a:grpSpLocks/>
            </p:cNvGrpSpPr>
            <p:nvPr/>
          </p:nvGrpSpPr>
          <p:grpSpPr bwMode="auto">
            <a:xfrm>
              <a:off x="0" y="0"/>
              <a:ext cx="955958" cy="2136663"/>
              <a:chOff x="0" y="0"/>
              <a:chExt cx="955958" cy="2136663"/>
            </a:xfrm>
          </p:grpSpPr>
          <p:sp>
            <p:nvSpPr>
              <p:cNvPr id="7221" name="直接连接符 86"/>
              <p:cNvSpPr>
                <a:spLocks noChangeShapeType="1"/>
              </p:cNvSpPr>
              <p:nvPr/>
            </p:nvSpPr>
            <p:spPr bwMode="auto">
              <a:xfrm flipV="1">
                <a:off x="482601" y="372663"/>
                <a:ext cx="1" cy="1764000"/>
              </a:xfrm>
              <a:prstGeom prst="line">
                <a:avLst/>
              </a:prstGeom>
              <a:noFill/>
              <a:ln w="19050" cap="flat" cmpd="sng">
                <a:solidFill>
                  <a:srgbClr val="0053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2" name="椭圆 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5958" cy="955958"/>
              </a:xfrm>
              <a:prstGeom prst="ellipse">
                <a:avLst/>
              </a:prstGeom>
              <a:solidFill>
                <a:srgbClr val="8ABC1D"/>
              </a:solidFill>
              <a:ln w="38100" cap="flat" cmpd="sng">
                <a:solidFill>
                  <a:srgbClr val="00537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23" name="矩形 113"/>
            <p:cNvSpPr>
              <a:spLocks noChangeArrowheads="1"/>
            </p:cNvSpPr>
            <p:nvPr/>
          </p:nvSpPr>
          <p:spPr bwMode="auto">
            <a:xfrm>
              <a:off x="187231" y="144249"/>
              <a:ext cx="595211" cy="58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反菸</a:t>
              </a:r>
              <a:endParaRPr lang="en-US" altLang="zh-TW" sz="16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  <a:p>
              <a:pPr algn="ctr"/>
              <a:r>
                <a:rPr lang="zh-TW" altLang="en-US" sz="16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拒檳</a:t>
              </a:r>
              <a:endParaRPr lang="zh-CN" altLang="en-US" sz="16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24" name="Group 56"/>
          <p:cNvGrpSpPr>
            <a:grpSpLocks/>
          </p:cNvGrpSpPr>
          <p:nvPr/>
        </p:nvGrpSpPr>
        <p:grpSpPr bwMode="auto">
          <a:xfrm>
            <a:off x="7000874" y="1824038"/>
            <a:ext cx="955675" cy="2698750"/>
            <a:chOff x="0" y="0"/>
            <a:chExt cx="955958" cy="2699589"/>
          </a:xfrm>
        </p:grpSpPr>
        <p:grpSp>
          <p:nvGrpSpPr>
            <p:cNvPr id="7225" name="Group 57"/>
            <p:cNvGrpSpPr>
              <a:grpSpLocks/>
            </p:cNvGrpSpPr>
            <p:nvPr/>
          </p:nvGrpSpPr>
          <p:grpSpPr bwMode="auto">
            <a:xfrm>
              <a:off x="0" y="0"/>
              <a:ext cx="955958" cy="2699589"/>
              <a:chOff x="0" y="0"/>
              <a:chExt cx="955958" cy="2699589"/>
            </a:xfrm>
          </p:grpSpPr>
          <p:sp>
            <p:nvSpPr>
              <p:cNvPr id="7226" name="直接连接符 89"/>
              <p:cNvSpPr>
                <a:spLocks noChangeShapeType="1"/>
              </p:cNvSpPr>
              <p:nvPr/>
            </p:nvSpPr>
            <p:spPr bwMode="auto">
              <a:xfrm flipV="1">
                <a:off x="495714" y="791589"/>
                <a:ext cx="1" cy="1908000"/>
              </a:xfrm>
              <a:prstGeom prst="line">
                <a:avLst/>
              </a:prstGeom>
              <a:noFill/>
              <a:ln w="19050" cap="flat" cmpd="sng">
                <a:solidFill>
                  <a:srgbClr val="0053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7" name="椭圆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5958" cy="955958"/>
              </a:xfrm>
              <a:prstGeom prst="ellipse">
                <a:avLst/>
              </a:prstGeom>
              <a:solidFill>
                <a:srgbClr val="8ABC1D"/>
              </a:solidFill>
              <a:ln w="38100" cap="flat" cmpd="sng">
                <a:solidFill>
                  <a:srgbClr val="00537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28" name="矩形 114"/>
            <p:cNvSpPr>
              <a:spLocks noChangeArrowheads="1"/>
            </p:cNvSpPr>
            <p:nvPr/>
          </p:nvSpPr>
          <p:spPr bwMode="auto">
            <a:xfrm>
              <a:off x="186371" y="160235"/>
              <a:ext cx="595211" cy="58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交通</a:t>
              </a:r>
              <a:endParaRPr lang="en-US" altLang="zh-TW" sz="16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  <a:p>
              <a:pPr algn="ctr"/>
              <a:r>
                <a:rPr lang="zh-TW" altLang="en-US" sz="16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安全</a:t>
              </a:r>
              <a:endParaRPr lang="zh-CN" altLang="en-US" sz="16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29" name="Group 61"/>
          <p:cNvGrpSpPr>
            <a:grpSpLocks/>
          </p:cNvGrpSpPr>
          <p:nvPr/>
        </p:nvGrpSpPr>
        <p:grpSpPr bwMode="auto">
          <a:xfrm>
            <a:off x="5278085" y="1131888"/>
            <a:ext cx="1261884" cy="3922712"/>
            <a:chOff x="-59121" y="0"/>
            <a:chExt cx="1262574" cy="3923968"/>
          </a:xfrm>
        </p:grpSpPr>
        <p:grpSp>
          <p:nvGrpSpPr>
            <p:cNvPr id="7230" name="Group 62"/>
            <p:cNvGrpSpPr>
              <a:grpSpLocks/>
            </p:cNvGrpSpPr>
            <p:nvPr/>
          </p:nvGrpSpPr>
          <p:grpSpPr bwMode="auto">
            <a:xfrm>
              <a:off x="0" y="0"/>
              <a:ext cx="1107094" cy="3923968"/>
              <a:chOff x="0" y="0"/>
              <a:chExt cx="1107094" cy="3923968"/>
            </a:xfrm>
          </p:grpSpPr>
          <p:sp>
            <p:nvSpPr>
              <p:cNvPr id="7231" name="直接连接符 87"/>
              <p:cNvSpPr>
                <a:spLocks noChangeShapeType="1"/>
              </p:cNvSpPr>
              <p:nvPr/>
            </p:nvSpPr>
            <p:spPr bwMode="auto">
              <a:xfrm flipV="1">
                <a:off x="561168" y="1007968"/>
                <a:ext cx="1" cy="2916000"/>
              </a:xfrm>
              <a:prstGeom prst="line">
                <a:avLst/>
              </a:prstGeom>
              <a:noFill/>
              <a:ln w="19050" cap="flat" cmpd="sng">
                <a:solidFill>
                  <a:srgbClr val="00537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2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07094" cy="1107094"/>
              </a:xfrm>
              <a:prstGeom prst="ellipse">
                <a:avLst/>
              </a:prstGeom>
              <a:solidFill>
                <a:srgbClr val="8ABC1D"/>
              </a:solidFill>
              <a:ln w="38100" cap="flat" cmpd="sng">
                <a:solidFill>
                  <a:srgbClr val="00537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33" name="矩形 118"/>
            <p:cNvSpPr>
              <a:spLocks noChangeArrowheads="1"/>
            </p:cNvSpPr>
            <p:nvPr/>
          </p:nvSpPr>
          <p:spPr bwMode="auto">
            <a:xfrm>
              <a:off x="-59121" y="162623"/>
              <a:ext cx="1262574" cy="52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防治數位</a:t>
              </a:r>
              <a:r>
                <a:rPr lang="en-US" altLang="zh-TW" sz="14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/</a:t>
              </a:r>
            </a:p>
            <a:p>
              <a:pPr algn="ctr"/>
              <a:r>
                <a:rPr lang="zh-TW" altLang="en-US" sz="1400" dirty="0">
                  <a:solidFill>
                    <a:srgbClr val="000000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網路性別暴力</a:t>
              </a:r>
              <a:endParaRPr lang="zh-CN" altLang="en-US" sz="1400" dirty="0">
                <a:solidFill>
                  <a:srgbClr val="000000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3636964" y="1812925"/>
            <a:ext cx="955675" cy="3028950"/>
            <a:chOff x="0" y="0"/>
            <a:chExt cx="955958" cy="3030150"/>
          </a:xfrm>
        </p:grpSpPr>
        <p:grpSp>
          <p:nvGrpSpPr>
            <p:cNvPr id="7235" name="Group 67"/>
            <p:cNvGrpSpPr>
              <a:grpSpLocks/>
            </p:cNvGrpSpPr>
            <p:nvPr/>
          </p:nvGrpSpPr>
          <p:grpSpPr bwMode="auto">
            <a:xfrm>
              <a:off x="0" y="0"/>
              <a:ext cx="955958" cy="3030150"/>
              <a:chOff x="0" y="0"/>
              <a:chExt cx="955958" cy="3030150"/>
            </a:xfrm>
          </p:grpSpPr>
          <p:sp>
            <p:nvSpPr>
              <p:cNvPr id="7236" name="直接连接符 85"/>
              <p:cNvSpPr>
                <a:spLocks noChangeShapeType="1"/>
              </p:cNvSpPr>
              <p:nvPr/>
            </p:nvSpPr>
            <p:spPr bwMode="auto">
              <a:xfrm flipV="1">
                <a:off x="467101" y="150150"/>
                <a:ext cx="1" cy="2880000"/>
              </a:xfrm>
              <a:prstGeom prst="line">
                <a:avLst/>
              </a:prstGeom>
              <a:noFill/>
              <a:ln w="19050" cap="flat" cmpd="sng">
                <a:solidFill>
                  <a:srgbClr val="70AD4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7" name="椭圆 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5958" cy="955958"/>
              </a:xfrm>
              <a:prstGeom prst="ellipse">
                <a:avLst/>
              </a:prstGeom>
              <a:solidFill>
                <a:srgbClr val="005374"/>
              </a:solidFill>
              <a:ln w="38100" cap="flat" cmpd="sng">
                <a:solidFill>
                  <a:srgbClr val="8ABC1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38" name="矩形 119"/>
            <p:cNvSpPr>
              <a:spLocks noChangeArrowheads="1"/>
            </p:cNvSpPr>
            <p:nvPr/>
          </p:nvSpPr>
          <p:spPr bwMode="auto">
            <a:xfrm>
              <a:off x="180373" y="162462"/>
              <a:ext cx="595211" cy="33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反賭</a:t>
              </a:r>
              <a:endParaRPr lang="zh-CN" altLang="en-US" sz="1600" dirty="0">
                <a:solidFill>
                  <a:schemeClr val="bg1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  <p:grpSp>
        <p:nvGrpSpPr>
          <p:cNvPr id="7239" name="Group 71"/>
          <p:cNvGrpSpPr>
            <a:grpSpLocks/>
          </p:cNvGrpSpPr>
          <p:nvPr/>
        </p:nvGrpSpPr>
        <p:grpSpPr bwMode="auto">
          <a:xfrm>
            <a:off x="6129338" y="2678113"/>
            <a:ext cx="1046162" cy="1625600"/>
            <a:chOff x="0" y="0"/>
            <a:chExt cx="1045241" cy="1625322"/>
          </a:xfrm>
        </p:grpSpPr>
        <p:grpSp>
          <p:nvGrpSpPr>
            <p:cNvPr id="7240" name="Group 72"/>
            <p:cNvGrpSpPr>
              <a:grpSpLocks/>
            </p:cNvGrpSpPr>
            <p:nvPr/>
          </p:nvGrpSpPr>
          <p:grpSpPr bwMode="auto">
            <a:xfrm>
              <a:off x="0" y="0"/>
              <a:ext cx="1045241" cy="1625322"/>
              <a:chOff x="0" y="0"/>
              <a:chExt cx="1045241" cy="1625322"/>
            </a:xfrm>
          </p:grpSpPr>
          <p:sp>
            <p:nvSpPr>
              <p:cNvPr id="7241" name="直接连接符 88"/>
              <p:cNvSpPr>
                <a:spLocks noChangeShapeType="1"/>
              </p:cNvSpPr>
              <p:nvPr/>
            </p:nvSpPr>
            <p:spPr bwMode="auto">
              <a:xfrm flipV="1">
                <a:off x="528487" y="653322"/>
                <a:ext cx="1" cy="972000"/>
              </a:xfrm>
              <a:prstGeom prst="line">
                <a:avLst/>
              </a:prstGeom>
              <a:noFill/>
              <a:ln w="19050" cap="flat" cmpd="sng">
                <a:solidFill>
                  <a:srgbClr val="70AD4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2" name="椭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45241" cy="1045241"/>
              </a:xfrm>
              <a:prstGeom prst="ellipse">
                <a:avLst/>
              </a:prstGeom>
              <a:solidFill>
                <a:srgbClr val="005374"/>
              </a:solidFill>
              <a:ln w="38100" cap="flat" cmpd="sng">
                <a:solidFill>
                  <a:srgbClr val="8ABC1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43" name="矩形 120"/>
            <p:cNvSpPr>
              <a:spLocks noChangeArrowheads="1"/>
            </p:cNvSpPr>
            <p:nvPr/>
          </p:nvSpPr>
          <p:spPr bwMode="auto">
            <a:xfrm>
              <a:off x="130142" y="194182"/>
              <a:ext cx="799514" cy="58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防治藥</a:t>
              </a:r>
              <a:endParaRPr lang="en-US" altLang="zh-TW" sz="1600" dirty="0">
                <a:solidFill>
                  <a:schemeClr val="bg1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  <a:p>
              <a:pPr algn="ctr"/>
              <a:r>
                <a:rPr lang="zh-TW" altLang="en-US" sz="1600" dirty="0">
                  <a:solidFill>
                    <a:schemeClr val="bg1"/>
                  </a:solidFill>
                  <a:latin typeface="DotumChe" pitchFamily="49" charset="-127"/>
                  <a:ea typeface="微软雅黑" pitchFamily="34" charset="-122"/>
                  <a:sym typeface="DotumChe" pitchFamily="49" charset="-127"/>
                </a:rPr>
                <a:t>物濫用</a:t>
              </a:r>
              <a:endParaRPr lang="zh-CN" altLang="en-US" sz="1600" dirty="0">
                <a:solidFill>
                  <a:schemeClr val="bg1"/>
                </a:solidFill>
                <a:latin typeface="DotumChe" pitchFamily="49" charset="-127"/>
                <a:ea typeface="微软雅黑" pitchFamily="34" charset="-122"/>
                <a:sym typeface="DotumChe" pitchFamily="49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>
        <p:fade/>
      </p:transition>
    </mc:Choice>
    <mc:Fallback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7B445B8-C5A3-405A-9990-80CB61C2A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2" t="36666" r="72278" b="26428"/>
          <a:stretch/>
        </p:blipFill>
        <p:spPr>
          <a:xfrm>
            <a:off x="2079625" y="1449726"/>
            <a:ext cx="4518215" cy="4035944"/>
          </a:xfrm>
          <a:prstGeom prst="rect">
            <a:avLst/>
          </a:prstGeom>
        </p:spPr>
      </p:pic>
      <p:sp>
        <p:nvSpPr>
          <p:cNvPr id="9225" name="手机 26"/>
          <p:cNvSpPr>
            <a:spLocks/>
          </p:cNvSpPr>
          <p:nvPr/>
        </p:nvSpPr>
        <p:spPr bwMode="auto">
          <a:xfrm>
            <a:off x="6740525" y="4479925"/>
            <a:ext cx="323850" cy="576263"/>
          </a:xfrm>
          <a:custGeom>
            <a:avLst/>
            <a:gdLst>
              <a:gd name="T0" fmla="*/ 1404156 w 2808312"/>
              <a:gd name="T1" fmla="*/ 4748597 h 5078692"/>
              <a:gd name="T2" fmla="*/ 1260140 w 2808312"/>
              <a:gd name="T3" fmla="*/ 4892613 h 5078692"/>
              <a:gd name="T4" fmla="*/ 1404156 w 2808312"/>
              <a:gd name="T5" fmla="*/ 5036629 h 5078692"/>
              <a:gd name="T6" fmla="*/ 1548172 w 2808312"/>
              <a:gd name="T7" fmla="*/ 4892613 h 5078692"/>
              <a:gd name="T8" fmla="*/ 1404156 w 2808312"/>
              <a:gd name="T9" fmla="*/ 4748597 h 5078692"/>
              <a:gd name="T10" fmla="*/ 54156 w 2808312"/>
              <a:gd name="T11" fmla="*/ 372159 h 5078692"/>
              <a:gd name="T12" fmla="*/ 54156 w 2808312"/>
              <a:gd name="T13" fmla="*/ 4706534 h 5078692"/>
              <a:gd name="T14" fmla="*/ 2754156 w 2808312"/>
              <a:gd name="T15" fmla="*/ 4706534 h 5078692"/>
              <a:gd name="T16" fmla="*/ 2754156 w 2808312"/>
              <a:gd name="T17" fmla="*/ 372159 h 5078692"/>
              <a:gd name="T18" fmla="*/ 54156 w 2808312"/>
              <a:gd name="T19" fmla="*/ 372159 h 5078692"/>
              <a:gd name="T20" fmla="*/ 1158156 w 2808312"/>
              <a:gd name="T21" fmla="*/ 168079 h 5078692"/>
              <a:gd name="T22" fmla="*/ 1152156 w 2808312"/>
              <a:gd name="T23" fmla="*/ 174079 h 5078692"/>
              <a:gd name="T24" fmla="*/ 1152156 w 2808312"/>
              <a:gd name="T25" fmla="*/ 198079 h 5078692"/>
              <a:gd name="T26" fmla="*/ 1158156 w 2808312"/>
              <a:gd name="T27" fmla="*/ 204079 h 5078692"/>
              <a:gd name="T28" fmla="*/ 1650156 w 2808312"/>
              <a:gd name="T29" fmla="*/ 204079 h 5078692"/>
              <a:gd name="T30" fmla="*/ 1656156 w 2808312"/>
              <a:gd name="T31" fmla="*/ 198079 h 5078692"/>
              <a:gd name="T32" fmla="*/ 1656156 w 2808312"/>
              <a:gd name="T33" fmla="*/ 174079 h 5078692"/>
              <a:gd name="T34" fmla="*/ 1650156 w 2808312"/>
              <a:gd name="T35" fmla="*/ 168079 h 5078692"/>
              <a:gd name="T36" fmla="*/ 1158156 w 2808312"/>
              <a:gd name="T37" fmla="*/ 168079 h 5078692"/>
              <a:gd name="T38" fmla="*/ 319782 w 2808312"/>
              <a:gd name="T39" fmla="*/ 0 h 5078692"/>
              <a:gd name="T40" fmla="*/ 2488530 w 2808312"/>
              <a:gd name="T41" fmla="*/ 0 h 5078692"/>
              <a:gd name="T42" fmla="*/ 2808312 w 2808312"/>
              <a:gd name="T43" fmla="*/ 319782 h 5078692"/>
              <a:gd name="T44" fmla="*/ 2808312 w 2808312"/>
              <a:gd name="T45" fmla="*/ 4758910 h 5078692"/>
              <a:gd name="T46" fmla="*/ 2488530 w 2808312"/>
              <a:gd name="T47" fmla="*/ 5078692 h 5078692"/>
              <a:gd name="T48" fmla="*/ 319782 w 2808312"/>
              <a:gd name="T49" fmla="*/ 5078692 h 5078692"/>
              <a:gd name="T50" fmla="*/ 0 w 2808312"/>
              <a:gd name="T51" fmla="*/ 4758910 h 5078692"/>
              <a:gd name="T52" fmla="*/ 0 w 2808312"/>
              <a:gd name="T53" fmla="*/ 319782 h 5078692"/>
              <a:gd name="T54" fmla="*/ 319782 w 2808312"/>
              <a:gd name="T55" fmla="*/ 0 h 5078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lnTo>
                  <a:pt x="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lnTo>
                  <a:pt x="1158156" y="168079"/>
                </a:ln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微信 85"/>
          <p:cNvSpPr>
            <a:spLocks/>
          </p:cNvSpPr>
          <p:nvPr/>
        </p:nvSpPr>
        <p:spPr bwMode="auto">
          <a:xfrm>
            <a:off x="7988300" y="4506913"/>
            <a:ext cx="612775" cy="501650"/>
          </a:xfrm>
          <a:custGeom>
            <a:avLst/>
            <a:gdLst>
              <a:gd name="T0" fmla="*/ 813088 w 969654"/>
              <a:gd name="T1" fmla="*/ 487443 h 903534"/>
              <a:gd name="T2" fmla="*/ 777088 w 969654"/>
              <a:gd name="T3" fmla="*/ 523443 h 903534"/>
              <a:gd name="T4" fmla="*/ 813088 w 969654"/>
              <a:gd name="T5" fmla="*/ 559443 h 903534"/>
              <a:gd name="T6" fmla="*/ 849088 w 969654"/>
              <a:gd name="T7" fmla="*/ 523443 h 903534"/>
              <a:gd name="T8" fmla="*/ 813088 w 969654"/>
              <a:gd name="T9" fmla="*/ 487443 h 903534"/>
              <a:gd name="T10" fmla="*/ 606961 w 969654"/>
              <a:gd name="T11" fmla="*/ 487443 h 903534"/>
              <a:gd name="T12" fmla="*/ 570961 w 969654"/>
              <a:gd name="T13" fmla="*/ 523443 h 903534"/>
              <a:gd name="T14" fmla="*/ 606961 w 969654"/>
              <a:gd name="T15" fmla="*/ 559443 h 903534"/>
              <a:gd name="T16" fmla="*/ 642961 w 969654"/>
              <a:gd name="T17" fmla="*/ 523443 h 903534"/>
              <a:gd name="T18" fmla="*/ 606961 w 969654"/>
              <a:gd name="T19" fmla="*/ 487443 h 903534"/>
              <a:gd name="T20" fmla="*/ 691345 w 969654"/>
              <a:gd name="T21" fmla="*/ 336511 h 903534"/>
              <a:gd name="T22" fmla="*/ 901758 w 969654"/>
              <a:gd name="T23" fmla="*/ 422110 h 903534"/>
              <a:gd name="T24" fmla="*/ 881173 w 969654"/>
              <a:gd name="T25" fmla="*/ 774306 h 903534"/>
              <a:gd name="T26" fmla="*/ 905846 w 969654"/>
              <a:gd name="T27" fmla="*/ 903534 h 903534"/>
              <a:gd name="T28" fmla="*/ 792422 w 969654"/>
              <a:gd name="T29" fmla="*/ 824563 h 903534"/>
              <a:gd name="T30" fmla="*/ 459770 w 969654"/>
              <a:gd name="T31" fmla="*/ 713074 h 903534"/>
              <a:gd name="T32" fmla="*/ 554971 w 969654"/>
              <a:gd name="T33" fmla="*/ 373268 h 903534"/>
              <a:gd name="T34" fmla="*/ 691345 w 969654"/>
              <a:gd name="T35" fmla="*/ 336511 h 903534"/>
              <a:gd name="T36" fmla="*/ 547874 w 969654"/>
              <a:gd name="T37" fmla="*/ 187267 h 903534"/>
              <a:gd name="T38" fmla="*/ 493874 w 969654"/>
              <a:gd name="T39" fmla="*/ 241267 h 903534"/>
              <a:gd name="T40" fmla="*/ 547874 w 969654"/>
              <a:gd name="T41" fmla="*/ 295267 h 903534"/>
              <a:gd name="T42" fmla="*/ 601874 w 969654"/>
              <a:gd name="T43" fmla="*/ 241267 h 903534"/>
              <a:gd name="T44" fmla="*/ 547874 w 969654"/>
              <a:gd name="T45" fmla="*/ 187267 h 903534"/>
              <a:gd name="T46" fmla="*/ 294449 w 969654"/>
              <a:gd name="T47" fmla="*/ 187267 h 903534"/>
              <a:gd name="T48" fmla="*/ 240449 w 969654"/>
              <a:gd name="T49" fmla="*/ 241267 h 903534"/>
              <a:gd name="T50" fmla="*/ 294449 w 969654"/>
              <a:gd name="T51" fmla="*/ 295267 h 903534"/>
              <a:gd name="T52" fmla="*/ 348449 w 969654"/>
              <a:gd name="T53" fmla="*/ 241267 h 903534"/>
              <a:gd name="T54" fmla="*/ 294449 w 969654"/>
              <a:gd name="T55" fmla="*/ 187267 h 903534"/>
              <a:gd name="T56" fmla="*/ 408549 w 969654"/>
              <a:gd name="T57" fmla="*/ 168 h 903534"/>
              <a:gd name="T58" fmla="*/ 553141 w 969654"/>
              <a:gd name="T59" fmla="*/ 18800 h 903534"/>
              <a:gd name="T60" fmla="*/ 840274 w 969654"/>
              <a:gd name="T61" fmla="*/ 375462 h 903534"/>
              <a:gd name="T62" fmla="*/ 535419 w 969654"/>
              <a:gd name="T63" fmla="*/ 357502 h 903534"/>
              <a:gd name="T64" fmla="*/ 440218 w 969654"/>
              <a:gd name="T65" fmla="*/ 697308 h 903534"/>
              <a:gd name="T66" fmla="*/ 478397 w 969654"/>
              <a:gd name="T67" fmla="*/ 739559 h 903534"/>
              <a:gd name="T68" fmla="*/ 366675 w 969654"/>
              <a:gd name="T69" fmla="*/ 741395 h 903534"/>
              <a:gd name="T70" fmla="*/ 245711 w 969654"/>
              <a:gd name="T71" fmla="*/ 837584 h 903534"/>
              <a:gd name="T72" fmla="*/ 214226 w 969654"/>
              <a:gd name="T73" fmla="*/ 696474 h 903534"/>
              <a:gd name="T74" fmla="*/ 54436 w 969654"/>
              <a:gd name="T75" fmla="*/ 189343 h 903534"/>
              <a:gd name="T76" fmla="*/ 408549 w 969654"/>
              <a:gd name="T77" fmla="*/ 168 h 90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5E8DF2A-D1E9-46E6-8BC8-5BA3303C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5364894"/>
            <a:ext cx="7450859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生教組宣導</a:t>
            </a:r>
            <a:endParaRPr lang="en-US" altLang="zh-TW" sz="40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1DF407F-D9AB-4FDB-BC93-1A536868550E}"/>
              </a:ext>
            </a:extLst>
          </p:cNvPr>
          <p:cNvGrpSpPr/>
          <p:nvPr/>
        </p:nvGrpSpPr>
        <p:grpSpPr>
          <a:xfrm>
            <a:off x="5210279" y="3735644"/>
            <a:ext cx="3792018" cy="1133378"/>
            <a:chOff x="2025108" y="4734332"/>
            <a:chExt cx="4757642" cy="1233168"/>
          </a:xfrm>
        </p:grpSpPr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3757017" y="4734333"/>
              <a:ext cx="1293824" cy="1199444"/>
            </a:xfrm>
            <a:prstGeom prst="ellipse">
              <a:avLst/>
            </a:prstGeom>
            <a:solidFill>
              <a:srgbClr val="EB30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buFontTx/>
                <a:buNone/>
              </a:pPr>
              <a:endParaRPr lang="zh-CN" altLang="zh-CN"/>
            </a:p>
          </p:txBody>
        </p:sp>
        <p:pic>
          <p:nvPicPr>
            <p:cNvPr id="1026" name="Picture 2" descr="https://www.health.ntpc.gov.tw/archive/images/%E6%9C%AA%E5%91%BD%E5%90%8D(1).png">
              <a:extLst>
                <a:ext uri="{FF2B5EF4-FFF2-40B4-BE49-F238E27FC236}">
                  <a16:creationId xmlns:a16="http://schemas.microsoft.com/office/drawing/2014/main" id="{9EBCFB1B-4C13-47ED-BF41-682001DBB5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74" t="10610" r="17615" b="20612"/>
            <a:stretch/>
          </p:blipFill>
          <p:spPr bwMode="auto">
            <a:xfrm>
              <a:off x="3965825" y="4885251"/>
              <a:ext cx="876207" cy="89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8601CA92-588A-45A7-B506-889610AE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108" y="4768056"/>
              <a:ext cx="1293824" cy="1199444"/>
            </a:xfrm>
            <a:prstGeom prst="ellipse">
              <a:avLst/>
            </a:prstGeom>
            <a:solidFill>
              <a:srgbClr val="7BC89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eaLnBrk="1" hangingPunct="1">
                <a:buFontTx/>
                <a:buNone/>
              </a:pPr>
              <a:endParaRPr lang="zh-CN" altLang="zh-CN" dirty="0">
                <a:highlight>
                  <a:srgbClr val="99FFCC"/>
                </a:highlight>
              </a:endParaRP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E7A76DF9-B22C-475C-ABE6-57E2D83A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8926" y="4734332"/>
              <a:ext cx="1293824" cy="11994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eaLnBrk="1" hangingPunct="1">
                <a:buFontTx/>
                <a:buNone/>
              </a:pPr>
              <a:endParaRPr lang="zh-CN" altLang="zh-CN" dirty="0">
                <a:highlight>
                  <a:srgbClr val="99FFCC"/>
                </a:highlight>
              </a:endParaRPr>
            </a:p>
          </p:txBody>
        </p:sp>
        <p:pic>
          <p:nvPicPr>
            <p:cNvPr id="1028" name="Picture 4" descr="長照資源】社會安全網。關懷e 起來｜保護弱勢人人有責｜高風險家庭通報@ 金靈問路:: 痞客邦::">
              <a:extLst>
                <a:ext uri="{FF2B5EF4-FFF2-40B4-BE49-F238E27FC236}">
                  <a16:creationId xmlns:a16="http://schemas.microsoft.com/office/drawing/2014/main" id="{F8993A9D-FE7E-42E7-A2CB-EAAD118BE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84" t="5630"/>
            <a:stretch/>
          </p:blipFill>
          <p:spPr bwMode="auto">
            <a:xfrm>
              <a:off x="2238394" y="4922100"/>
              <a:ext cx="892824" cy="89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笑脸图片素材_免费笑脸PNG设计图片大全_图精灵">
              <a:extLst>
                <a:ext uri="{FF2B5EF4-FFF2-40B4-BE49-F238E27FC236}">
                  <a16:creationId xmlns:a16="http://schemas.microsoft.com/office/drawing/2014/main" id="{71780352-D104-433E-9293-8363C8F3A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181" y="4800397"/>
              <a:ext cx="1067313" cy="106731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Positive Discipline Association - Certified Trainers">
            <a:extLst>
              <a:ext uri="{FF2B5EF4-FFF2-40B4-BE49-F238E27FC236}">
                <a16:creationId xmlns:a16="http://schemas.microsoft.com/office/drawing/2014/main" id="{82A81C30-A8AB-4FDA-9589-40C67D154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1"/>
          <a:stretch/>
        </p:blipFill>
        <p:spPr bwMode="auto">
          <a:xfrm>
            <a:off x="244517" y="3813198"/>
            <a:ext cx="2958122" cy="14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9FA649-B040-482E-AE69-71CDC62DED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" y="0"/>
            <a:ext cx="1550673" cy="186461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77D212-FBE4-4682-A218-C11591ED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244785"/>
            <a:ext cx="8554317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4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教師正向管教與輔導知能研習</a:t>
            </a:r>
            <a:endParaRPr lang="zh-CN" altLang="zh-CN" sz="44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手机 26"/>
          <p:cNvSpPr>
            <a:spLocks/>
          </p:cNvSpPr>
          <p:nvPr/>
        </p:nvSpPr>
        <p:spPr bwMode="auto">
          <a:xfrm>
            <a:off x="6740525" y="4479925"/>
            <a:ext cx="323850" cy="576263"/>
          </a:xfrm>
          <a:custGeom>
            <a:avLst/>
            <a:gdLst>
              <a:gd name="T0" fmla="*/ 1404156 w 2808312"/>
              <a:gd name="T1" fmla="*/ 4748597 h 5078692"/>
              <a:gd name="T2" fmla="*/ 1260140 w 2808312"/>
              <a:gd name="T3" fmla="*/ 4892613 h 5078692"/>
              <a:gd name="T4" fmla="*/ 1404156 w 2808312"/>
              <a:gd name="T5" fmla="*/ 5036629 h 5078692"/>
              <a:gd name="T6" fmla="*/ 1548172 w 2808312"/>
              <a:gd name="T7" fmla="*/ 4892613 h 5078692"/>
              <a:gd name="T8" fmla="*/ 1404156 w 2808312"/>
              <a:gd name="T9" fmla="*/ 4748597 h 5078692"/>
              <a:gd name="T10" fmla="*/ 54156 w 2808312"/>
              <a:gd name="T11" fmla="*/ 372159 h 5078692"/>
              <a:gd name="T12" fmla="*/ 54156 w 2808312"/>
              <a:gd name="T13" fmla="*/ 4706534 h 5078692"/>
              <a:gd name="T14" fmla="*/ 2754156 w 2808312"/>
              <a:gd name="T15" fmla="*/ 4706534 h 5078692"/>
              <a:gd name="T16" fmla="*/ 2754156 w 2808312"/>
              <a:gd name="T17" fmla="*/ 372159 h 5078692"/>
              <a:gd name="T18" fmla="*/ 54156 w 2808312"/>
              <a:gd name="T19" fmla="*/ 372159 h 5078692"/>
              <a:gd name="T20" fmla="*/ 1158156 w 2808312"/>
              <a:gd name="T21" fmla="*/ 168079 h 5078692"/>
              <a:gd name="T22" fmla="*/ 1152156 w 2808312"/>
              <a:gd name="T23" fmla="*/ 174079 h 5078692"/>
              <a:gd name="T24" fmla="*/ 1152156 w 2808312"/>
              <a:gd name="T25" fmla="*/ 198079 h 5078692"/>
              <a:gd name="T26" fmla="*/ 1158156 w 2808312"/>
              <a:gd name="T27" fmla="*/ 204079 h 5078692"/>
              <a:gd name="T28" fmla="*/ 1650156 w 2808312"/>
              <a:gd name="T29" fmla="*/ 204079 h 5078692"/>
              <a:gd name="T30" fmla="*/ 1656156 w 2808312"/>
              <a:gd name="T31" fmla="*/ 198079 h 5078692"/>
              <a:gd name="T32" fmla="*/ 1656156 w 2808312"/>
              <a:gd name="T33" fmla="*/ 174079 h 5078692"/>
              <a:gd name="T34" fmla="*/ 1650156 w 2808312"/>
              <a:gd name="T35" fmla="*/ 168079 h 5078692"/>
              <a:gd name="T36" fmla="*/ 1158156 w 2808312"/>
              <a:gd name="T37" fmla="*/ 168079 h 5078692"/>
              <a:gd name="T38" fmla="*/ 319782 w 2808312"/>
              <a:gd name="T39" fmla="*/ 0 h 5078692"/>
              <a:gd name="T40" fmla="*/ 2488530 w 2808312"/>
              <a:gd name="T41" fmla="*/ 0 h 5078692"/>
              <a:gd name="T42" fmla="*/ 2808312 w 2808312"/>
              <a:gd name="T43" fmla="*/ 319782 h 5078692"/>
              <a:gd name="T44" fmla="*/ 2808312 w 2808312"/>
              <a:gd name="T45" fmla="*/ 4758910 h 5078692"/>
              <a:gd name="T46" fmla="*/ 2488530 w 2808312"/>
              <a:gd name="T47" fmla="*/ 5078692 h 5078692"/>
              <a:gd name="T48" fmla="*/ 319782 w 2808312"/>
              <a:gd name="T49" fmla="*/ 5078692 h 5078692"/>
              <a:gd name="T50" fmla="*/ 0 w 2808312"/>
              <a:gd name="T51" fmla="*/ 4758910 h 5078692"/>
              <a:gd name="T52" fmla="*/ 0 w 2808312"/>
              <a:gd name="T53" fmla="*/ 319782 h 5078692"/>
              <a:gd name="T54" fmla="*/ 319782 w 2808312"/>
              <a:gd name="T55" fmla="*/ 0 h 5078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lnTo>
                  <a:pt x="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lnTo>
                  <a:pt x="1158156" y="168079"/>
                </a:ln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微信 85"/>
          <p:cNvSpPr>
            <a:spLocks/>
          </p:cNvSpPr>
          <p:nvPr/>
        </p:nvSpPr>
        <p:spPr bwMode="auto">
          <a:xfrm>
            <a:off x="7988300" y="4506913"/>
            <a:ext cx="612775" cy="501650"/>
          </a:xfrm>
          <a:custGeom>
            <a:avLst/>
            <a:gdLst>
              <a:gd name="T0" fmla="*/ 813088 w 969654"/>
              <a:gd name="T1" fmla="*/ 487443 h 903534"/>
              <a:gd name="T2" fmla="*/ 777088 w 969654"/>
              <a:gd name="T3" fmla="*/ 523443 h 903534"/>
              <a:gd name="T4" fmla="*/ 813088 w 969654"/>
              <a:gd name="T5" fmla="*/ 559443 h 903534"/>
              <a:gd name="T6" fmla="*/ 849088 w 969654"/>
              <a:gd name="T7" fmla="*/ 523443 h 903534"/>
              <a:gd name="T8" fmla="*/ 813088 w 969654"/>
              <a:gd name="T9" fmla="*/ 487443 h 903534"/>
              <a:gd name="T10" fmla="*/ 606961 w 969654"/>
              <a:gd name="T11" fmla="*/ 487443 h 903534"/>
              <a:gd name="T12" fmla="*/ 570961 w 969654"/>
              <a:gd name="T13" fmla="*/ 523443 h 903534"/>
              <a:gd name="T14" fmla="*/ 606961 w 969654"/>
              <a:gd name="T15" fmla="*/ 559443 h 903534"/>
              <a:gd name="T16" fmla="*/ 642961 w 969654"/>
              <a:gd name="T17" fmla="*/ 523443 h 903534"/>
              <a:gd name="T18" fmla="*/ 606961 w 969654"/>
              <a:gd name="T19" fmla="*/ 487443 h 903534"/>
              <a:gd name="T20" fmla="*/ 691345 w 969654"/>
              <a:gd name="T21" fmla="*/ 336511 h 903534"/>
              <a:gd name="T22" fmla="*/ 901758 w 969654"/>
              <a:gd name="T23" fmla="*/ 422110 h 903534"/>
              <a:gd name="T24" fmla="*/ 881173 w 969654"/>
              <a:gd name="T25" fmla="*/ 774306 h 903534"/>
              <a:gd name="T26" fmla="*/ 905846 w 969654"/>
              <a:gd name="T27" fmla="*/ 903534 h 903534"/>
              <a:gd name="T28" fmla="*/ 792422 w 969654"/>
              <a:gd name="T29" fmla="*/ 824563 h 903534"/>
              <a:gd name="T30" fmla="*/ 459770 w 969654"/>
              <a:gd name="T31" fmla="*/ 713074 h 903534"/>
              <a:gd name="T32" fmla="*/ 554971 w 969654"/>
              <a:gd name="T33" fmla="*/ 373268 h 903534"/>
              <a:gd name="T34" fmla="*/ 691345 w 969654"/>
              <a:gd name="T35" fmla="*/ 336511 h 903534"/>
              <a:gd name="T36" fmla="*/ 547874 w 969654"/>
              <a:gd name="T37" fmla="*/ 187267 h 903534"/>
              <a:gd name="T38" fmla="*/ 493874 w 969654"/>
              <a:gd name="T39" fmla="*/ 241267 h 903534"/>
              <a:gd name="T40" fmla="*/ 547874 w 969654"/>
              <a:gd name="T41" fmla="*/ 295267 h 903534"/>
              <a:gd name="T42" fmla="*/ 601874 w 969654"/>
              <a:gd name="T43" fmla="*/ 241267 h 903534"/>
              <a:gd name="T44" fmla="*/ 547874 w 969654"/>
              <a:gd name="T45" fmla="*/ 187267 h 903534"/>
              <a:gd name="T46" fmla="*/ 294449 w 969654"/>
              <a:gd name="T47" fmla="*/ 187267 h 903534"/>
              <a:gd name="T48" fmla="*/ 240449 w 969654"/>
              <a:gd name="T49" fmla="*/ 241267 h 903534"/>
              <a:gd name="T50" fmla="*/ 294449 w 969654"/>
              <a:gd name="T51" fmla="*/ 295267 h 903534"/>
              <a:gd name="T52" fmla="*/ 348449 w 969654"/>
              <a:gd name="T53" fmla="*/ 241267 h 903534"/>
              <a:gd name="T54" fmla="*/ 294449 w 969654"/>
              <a:gd name="T55" fmla="*/ 187267 h 903534"/>
              <a:gd name="T56" fmla="*/ 408549 w 969654"/>
              <a:gd name="T57" fmla="*/ 168 h 903534"/>
              <a:gd name="T58" fmla="*/ 553141 w 969654"/>
              <a:gd name="T59" fmla="*/ 18800 h 903534"/>
              <a:gd name="T60" fmla="*/ 840274 w 969654"/>
              <a:gd name="T61" fmla="*/ 375462 h 903534"/>
              <a:gd name="T62" fmla="*/ 535419 w 969654"/>
              <a:gd name="T63" fmla="*/ 357502 h 903534"/>
              <a:gd name="T64" fmla="*/ 440218 w 969654"/>
              <a:gd name="T65" fmla="*/ 697308 h 903534"/>
              <a:gd name="T66" fmla="*/ 478397 w 969654"/>
              <a:gd name="T67" fmla="*/ 739559 h 903534"/>
              <a:gd name="T68" fmla="*/ 366675 w 969654"/>
              <a:gd name="T69" fmla="*/ 741395 h 903534"/>
              <a:gd name="T70" fmla="*/ 245711 w 969654"/>
              <a:gd name="T71" fmla="*/ 837584 h 903534"/>
              <a:gd name="T72" fmla="*/ 214226 w 969654"/>
              <a:gd name="T73" fmla="*/ 696474 h 903534"/>
              <a:gd name="T74" fmla="*/ 54436 w 969654"/>
              <a:gd name="T75" fmla="*/ 189343 h 903534"/>
              <a:gd name="T76" fmla="*/ 408549 w 969654"/>
              <a:gd name="T77" fmla="*/ 168 h 90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5E8DF2A-D1E9-46E6-8BC8-5BA3303C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5008564"/>
            <a:ext cx="7450859" cy="13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正向思維與正向管教</a:t>
            </a:r>
            <a:endParaRPr lang="en-US" altLang="zh-TW" sz="40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Tx/>
            </a:pPr>
            <a:r>
              <a:rPr lang="en-US" altLang="zh-TW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3/3(</a:t>
            </a:r>
            <a:r>
              <a:rPr lang="zh-TW" altLang="en-US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三</a:t>
            </a:r>
            <a:r>
              <a:rPr lang="en-US" altLang="zh-TW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)13:00-16:00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9FA649-B040-482E-AE69-71CDC62DE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" y="0"/>
            <a:ext cx="1550673" cy="186461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77D212-FBE4-4682-A218-C11591ED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244785"/>
            <a:ext cx="8554317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4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教師正向管教與輔導知能研習</a:t>
            </a:r>
            <a:endParaRPr lang="zh-CN" altLang="zh-CN" sz="44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A052A73C-8200-41DE-BB34-6862672150E4}"/>
              </a:ext>
            </a:extLst>
          </p:cNvPr>
          <p:cNvGrpSpPr/>
          <p:nvPr/>
        </p:nvGrpSpPr>
        <p:grpSpPr>
          <a:xfrm>
            <a:off x="0" y="2336590"/>
            <a:ext cx="5966010" cy="2350665"/>
            <a:chOff x="0" y="2336590"/>
            <a:chExt cx="5966010" cy="235066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C8B4ECE-DDBD-4B7C-9BF4-2242E6DCE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36590"/>
              <a:ext cx="3131035" cy="234827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6438633-54F5-4E0C-A8BB-BBB2C6F4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975" y="2338979"/>
              <a:ext cx="3131035" cy="2348276"/>
            </a:xfrm>
            <a:prstGeom prst="rect">
              <a:avLst/>
            </a:prstGeom>
          </p:spPr>
        </p:pic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CFC7C130-FB32-42BB-91A1-7602A63C5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95" y="2336590"/>
            <a:ext cx="3137407" cy="23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手机 26"/>
          <p:cNvSpPr>
            <a:spLocks/>
          </p:cNvSpPr>
          <p:nvPr/>
        </p:nvSpPr>
        <p:spPr bwMode="auto">
          <a:xfrm>
            <a:off x="6740525" y="4479925"/>
            <a:ext cx="323850" cy="576263"/>
          </a:xfrm>
          <a:custGeom>
            <a:avLst/>
            <a:gdLst>
              <a:gd name="T0" fmla="*/ 1404156 w 2808312"/>
              <a:gd name="T1" fmla="*/ 4748597 h 5078692"/>
              <a:gd name="T2" fmla="*/ 1260140 w 2808312"/>
              <a:gd name="T3" fmla="*/ 4892613 h 5078692"/>
              <a:gd name="T4" fmla="*/ 1404156 w 2808312"/>
              <a:gd name="T5" fmla="*/ 5036629 h 5078692"/>
              <a:gd name="T6" fmla="*/ 1548172 w 2808312"/>
              <a:gd name="T7" fmla="*/ 4892613 h 5078692"/>
              <a:gd name="T8" fmla="*/ 1404156 w 2808312"/>
              <a:gd name="T9" fmla="*/ 4748597 h 5078692"/>
              <a:gd name="T10" fmla="*/ 54156 w 2808312"/>
              <a:gd name="T11" fmla="*/ 372159 h 5078692"/>
              <a:gd name="T12" fmla="*/ 54156 w 2808312"/>
              <a:gd name="T13" fmla="*/ 4706534 h 5078692"/>
              <a:gd name="T14" fmla="*/ 2754156 w 2808312"/>
              <a:gd name="T15" fmla="*/ 4706534 h 5078692"/>
              <a:gd name="T16" fmla="*/ 2754156 w 2808312"/>
              <a:gd name="T17" fmla="*/ 372159 h 5078692"/>
              <a:gd name="T18" fmla="*/ 54156 w 2808312"/>
              <a:gd name="T19" fmla="*/ 372159 h 5078692"/>
              <a:gd name="T20" fmla="*/ 1158156 w 2808312"/>
              <a:gd name="T21" fmla="*/ 168079 h 5078692"/>
              <a:gd name="T22" fmla="*/ 1152156 w 2808312"/>
              <a:gd name="T23" fmla="*/ 174079 h 5078692"/>
              <a:gd name="T24" fmla="*/ 1152156 w 2808312"/>
              <a:gd name="T25" fmla="*/ 198079 h 5078692"/>
              <a:gd name="T26" fmla="*/ 1158156 w 2808312"/>
              <a:gd name="T27" fmla="*/ 204079 h 5078692"/>
              <a:gd name="T28" fmla="*/ 1650156 w 2808312"/>
              <a:gd name="T29" fmla="*/ 204079 h 5078692"/>
              <a:gd name="T30" fmla="*/ 1656156 w 2808312"/>
              <a:gd name="T31" fmla="*/ 198079 h 5078692"/>
              <a:gd name="T32" fmla="*/ 1656156 w 2808312"/>
              <a:gd name="T33" fmla="*/ 174079 h 5078692"/>
              <a:gd name="T34" fmla="*/ 1650156 w 2808312"/>
              <a:gd name="T35" fmla="*/ 168079 h 5078692"/>
              <a:gd name="T36" fmla="*/ 1158156 w 2808312"/>
              <a:gd name="T37" fmla="*/ 168079 h 5078692"/>
              <a:gd name="T38" fmla="*/ 319782 w 2808312"/>
              <a:gd name="T39" fmla="*/ 0 h 5078692"/>
              <a:gd name="T40" fmla="*/ 2488530 w 2808312"/>
              <a:gd name="T41" fmla="*/ 0 h 5078692"/>
              <a:gd name="T42" fmla="*/ 2808312 w 2808312"/>
              <a:gd name="T43" fmla="*/ 319782 h 5078692"/>
              <a:gd name="T44" fmla="*/ 2808312 w 2808312"/>
              <a:gd name="T45" fmla="*/ 4758910 h 5078692"/>
              <a:gd name="T46" fmla="*/ 2488530 w 2808312"/>
              <a:gd name="T47" fmla="*/ 5078692 h 5078692"/>
              <a:gd name="T48" fmla="*/ 319782 w 2808312"/>
              <a:gd name="T49" fmla="*/ 5078692 h 5078692"/>
              <a:gd name="T50" fmla="*/ 0 w 2808312"/>
              <a:gd name="T51" fmla="*/ 4758910 h 5078692"/>
              <a:gd name="T52" fmla="*/ 0 w 2808312"/>
              <a:gd name="T53" fmla="*/ 319782 h 5078692"/>
              <a:gd name="T54" fmla="*/ 319782 w 2808312"/>
              <a:gd name="T55" fmla="*/ 0 h 5078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08312" h="5078692">
                <a:moveTo>
                  <a:pt x="1404156" y="4748597"/>
                </a:moveTo>
                <a:cubicBezTo>
                  <a:pt x="1324618" y="4748597"/>
                  <a:pt x="1260140" y="4813075"/>
                  <a:pt x="1260140" y="4892613"/>
                </a:cubicBezTo>
                <a:cubicBezTo>
                  <a:pt x="1260140" y="4972151"/>
                  <a:pt x="1324618" y="5036629"/>
                  <a:pt x="1404156" y="5036629"/>
                </a:cubicBezTo>
                <a:cubicBezTo>
                  <a:pt x="1483694" y="5036629"/>
                  <a:pt x="1548172" y="4972151"/>
                  <a:pt x="1548172" y="4892613"/>
                </a:cubicBezTo>
                <a:cubicBezTo>
                  <a:pt x="1548172" y="4813075"/>
                  <a:pt x="1483694" y="4748597"/>
                  <a:pt x="1404156" y="4748597"/>
                </a:cubicBezTo>
                <a:close/>
                <a:moveTo>
                  <a:pt x="54156" y="372159"/>
                </a:moveTo>
                <a:lnTo>
                  <a:pt x="54156" y="4706534"/>
                </a:lnTo>
                <a:lnTo>
                  <a:pt x="2754156" y="4706534"/>
                </a:lnTo>
                <a:lnTo>
                  <a:pt x="2754156" y="372159"/>
                </a:lnTo>
                <a:lnTo>
                  <a:pt x="54156" y="372159"/>
                </a:lnTo>
                <a:close/>
                <a:moveTo>
                  <a:pt x="1158156" y="168079"/>
                </a:moveTo>
                <a:cubicBezTo>
                  <a:pt x="1154842" y="168079"/>
                  <a:pt x="1152156" y="170765"/>
                  <a:pt x="1152156" y="174079"/>
                </a:cubicBezTo>
                <a:lnTo>
                  <a:pt x="1152156" y="198079"/>
                </a:lnTo>
                <a:cubicBezTo>
                  <a:pt x="1152156" y="201393"/>
                  <a:pt x="1154842" y="204079"/>
                  <a:pt x="1158156" y="204079"/>
                </a:cubicBezTo>
                <a:lnTo>
                  <a:pt x="1650156" y="204079"/>
                </a:lnTo>
                <a:cubicBezTo>
                  <a:pt x="1653470" y="204079"/>
                  <a:pt x="1656156" y="201393"/>
                  <a:pt x="1656156" y="198079"/>
                </a:cubicBezTo>
                <a:lnTo>
                  <a:pt x="1656156" y="174079"/>
                </a:lnTo>
                <a:cubicBezTo>
                  <a:pt x="1656156" y="170765"/>
                  <a:pt x="1653470" y="168079"/>
                  <a:pt x="1650156" y="168079"/>
                </a:cubicBezTo>
                <a:lnTo>
                  <a:pt x="1158156" y="168079"/>
                </a:lnTo>
                <a:close/>
                <a:moveTo>
                  <a:pt x="319782" y="0"/>
                </a:moveTo>
                <a:lnTo>
                  <a:pt x="2488530" y="0"/>
                </a:lnTo>
                <a:cubicBezTo>
                  <a:pt x="2665141" y="0"/>
                  <a:pt x="2808312" y="143171"/>
                  <a:pt x="2808312" y="319782"/>
                </a:cubicBezTo>
                <a:lnTo>
                  <a:pt x="2808312" y="4758910"/>
                </a:lnTo>
                <a:cubicBezTo>
                  <a:pt x="2808312" y="4935521"/>
                  <a:pt x="2665141" y="5078692"/>
                  <a:pt x="2488530" y="5078692"/>
                </a:cubicBezTo>
                <a:lnTo>
                  <a:pt x="319782" y="5078692"/>
                </a:lnTo>
                <a:cubicBezTo>
                  <a:pt x="143171" y="5078692"/>
                  <a:pt x="0" y="4935521"/>
                  <a:pt x="0" y="4758910"/>
                </a:cubicBezTo>
                <a:lnTo>
                  <a:pt x="0" y="319782"/>
                </a:lnTo>
                <a:cubicBezTo>
                  <a:pt x="0" y="143171"/>
                  <a:pt x="143171" y="0"/>
                  <a:pt x="3197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微信 85"/>
          <p:cNvSpPr>
            <a:spLocks/>
          </p:cNvSpPr>
          <p:nvPr/>
        </p:nvSpPr>
        <p:spPr bwMode="auto">
          <a:xfrm>
            <a:off x="7988300" y="4506913"/>
            <a:ext cx="612775" cy="501650"/>
          </a:xfrm>
          <a:custGeom>
            <a:avLst/>
            <a:gdLst>
              <a:gd name="T0" fmla="*/ 813088 w 969654"/>
              <a:gd name="T1" fmla="*/ 487443 h 903534"/>
              <a:gd name="T2" fmla="*/ 777088 w 969654"/>
              <a:gd name="T3" fmla="*/ 523443 h 903534"/>
              <a:gd name="T4" fmla="*/ 813088 w 969654"/>
              <a:gd name="T5" fmla="*/ 559443 h 903534"/>
              <a:gd name="T6" fmla="*/ 849088 w 969654"/>
              <a:gd name="T7" fmla="*/ 523443 h 903534"/>
              <a:gd name="T8" fmla="*/ 813088 w 969654"/>
              <a:gd name="T9" fmla="*/ 487443 h 903534"/>
              <a:gd name="T10" fmla="*/ 606961 w 969654"/>
              <a:gd name="T11" fmla="*/ 487443 h 903534"/>
              <a:gd name="T12" fmla="*/ 570961 w 969654"/>
              <a:gd name="T13" fmla="*/ 523443 h 903534"/>
              <a:gd name="T14" fmla="*/ 606961 w 969654"/>
              <a:gd name="T15" fmla="*/ 559443 h 903534"/>
              <a:gd name="T16" fmla="*/ 642961 w 969654"/>
              <a:gd name="T17" fmla="*/ 523443 h 903534"/>
              <a:gd name="T18" fmla="*/ 606961 w 969654"/>
              <a:gd name="T19" fmla="*/ 487443 h 903534"/>
              <a:gd name="T20" fmla="*/ 691345 w 969654"/>
              <a:gd name="T21" fmla="*/ 336511 h 903534"/>
              <a:gd name="T22" fmla="*/ 901758 w 969654"/>
              <a:gd name="T23" fmla="*/ 422110 h 903534"/>
              <a:gd name="T24" fmla="*/ 881173 w 969654"/>
              <a:gd name="T25" fmla="*/ 774306 h 903534"/>
              <a:gd name="T26" fmla="*/ 905846 w 969654"/>
              <a:gd name="T27" fmla="*/ 903534 h 903534"/>
              <a:gd name="T28" fmla="*/ 792422 w 969654"/>
              <a:gd name="T29" fmla="*/ 824563 h 903534"/>
              <a:gd name="T30" fmla="*/ 459770 w 969654"/>
              <a:gd name="T31" fmla="*/ 713074 h 903534"/>
              <a:gd name="T32" fmla="*/ 554971 w 969654"/>
              <a:gd name="T33" fmla="*/ 373268 h 903534"/>
              <a:gd name="T34" fmla="*/ 691345 w 969654"/>
              <a:gd name="T35" fmla="*/ 336511 h 903534"/>
              <a:gd name="T36" fmla="*/ 547874 w 969654"/>
              <a:gd name="T37" fmla="*/ 187267 h 903534"/>
              <a:gd name="T38" fmla="*/ 493874 w 969654"/>
              <a:gd name="T39" fmla="*/ 241267 h 903534"/>
              <a:gd name="T40" fmla="*/ 547874 w 969654"/>
              <a:gd name="T41" fmla="*/ 295267 h 903534"/>
              <a:gd name="T42" fmla="*/ 601874 w 969654"/>
              <a:gd name="T43" fmla="*/ 241267 h 903534"/>
              <a:gd name="T44" fmla="*/ 547874 w 969654"/>
              <a:gd name="T45" fmla="*/ 187267 h 903534"/>
              <a:gd name="T46" fmla="*/ 294449 w 969654"/>
              <a:gd name="T47" fmla="*/ 187267 h 903534"/>
              <a:gd name="T48" fmla="*/ 240449 w 969654"/>
              <a:gd name="T49" fmla="*/ 241267 h 903534"/>
              <a:gd name="T50" fmla="*/ 294449 w 969654"/>
              <a:gd name="T51" fmla="*/ 295267 h 903534"/>
              <a:gd name="T52" fmla="*/ 348449 w 969654"/>
              <a:gd name="T53" fmla="*/ 241267 h 903534"/>
              <a:gd name="T54" fmla="*/ 294449 w 969654"/>
              <a:gd name="T55" fmla="*/ 187267 h 903534"/>
              <a:gd name="T56" fmla="*/ 408549 w 969654"/>
              <a:gd name="T57" fmla="*/ 168 h 903534"/>
              <a:gd name="T58" fmla="*/ 553141 w 969654"/>
              <a:gd name="T59" fmla="*/ 18800 h 903534"/>
              <a:gd name="T60" fmla="*/ 840274 w 969654"/>
              <a:gd name="T61" fmla="*/ 375462 h 903534"/>
              <a:gd name="T62" fmla="*/ 535419 w 969654"/>
              <a:gd name="T63" fmla="*/ 357502 h 903534"/>
              <a:gd name="T64" fmla="*/ 440218 w 969654"/>
              <a:gd name="T65" fmla="*/ 697308 h 903534"/>
              <a:gd name="T66" fmla="*/ 478397 w 969654"/>
              <a:gd name="T67" fmla="*/ 739559 h 903534"/>
              <a:gd name="T68" fmla="*/ 366675 w 969654"/>
              <a:gd name="T69" fmla="*/ 741395 h 903534"/>
              <a:gd name="T70" fmla="*/ 245711 w 969654"/>
              <a:gd name="T71" fmla="*/ 837584 h 903534"/>
              <a:gd name="T72" fmla="*/ 214226 w 969654"/>
              <a:gd name="T73" fmla="*/ 696474 h 903534"/>
              <a:gd name="T74" fmla="*/ 54436 w 969654"/>
              <a:gd name="T75" fmla="*/ 189343 h 903534"/>
              <a:gd name="T76" fmla="*/ 408549 w 969654"/>
              <a:gd name="T77" fmla="*/ 168 h 90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5E8DF2A-D1E9-46E6-8BC8-5BA3303C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5364894"/>
            <a:ext cx="7450859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教師正向管教分組研討</a:t>
            </a:r>
            <a:r>
              <a:rPr lang="en-US" altLang="zh-TW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3/3(</a:t>
            </a:r>
            <a:r>
              <a:rPr lang="zh-TW" altLang="en-US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三</a:t>
            </a:r>
            <a:r>
              <a:rPr lang="en-US" altLang="zh-TW" sz="40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)13:00-16:00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9FA649-B040-482E-AE69-71CDC62DE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" y="0"/>
            <a:ext cx="1550673" cy="186461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77D212-FBE4-4682-A218-C11591ED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79" y="244785"/>
            <a:ext cx="8554317" cy="1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89D2D9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9pPr>
          </a:lstStyle>
          <a:p>
            <a:pPr algn="ctr" eaLnBrk="1" hangingPunct="1">
              <a:buFontTx/>
            </a:pPr>
            <a:r>
              <a:rPr lang="zh-TW" altLang="en-US" sz="4400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教師正向管教與輔導知能研習</a:t>
            </a:r>
            <a:endParaRPr lang="zh-CN" altLang="zh-CN" sz="4400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6BB86ED-4DAE-4EFC-912C-E867233C44F0}"/>
              </a:ext>
            </a:extLst>
          </p:cNvPr>
          <p:cNvGrpSpPr/>
          <p:nvPr/>
        </p:nvGrpSpPr>
        <p:grpSpPr>
          <a:xfrm>
            <a:off x="52242" y="2470998"/>
            <a:ext cx="6209596" cy="2388304"/>
            <a:chOff x="52242" y="2470998"/>
            <a:chExt cx="6209596" cy="238830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A172155-0934-44ED-A159-8F65CEE3F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2" y="2470998"/>
              <a:ext cx="3184406" cy="238830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0DDD724-52F4-498C-91C9-30CF5EEF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24" y="2470998"/>
              <a:ext cx="3170314" cy="2377736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F20DAFE4-BD51-483F-A93B-33BCDA8B4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34" y="2448291"/>
            <a:ext cx="3230866" cy="24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0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 flipV="1">
            <a:off x="904875" y="5491163"/>
            <a:ext cx="2613025" cy="173037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buFontTx/>
              <a:buNone/>
            </a:pPr>
            <a:endParaRPr lang="zh-CN" altLang="zh-CN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 rot="-1140000">
            <a:off x="1479550" y="1230313"/>
            <a:ext cx="2613025" cy="4038600"/>
            <a:chOff x="0" y="0"/>
            <a:chExt cx="3748" cy="5795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 rot="10800000" flipH="1">
              <a:off x="0" y="273"/>
              <a:ext cx="3748" cy="5522"/>
            </a:xfrm>
            <a:prstGeom prst="rtTriangle">
              <a:avLst/>
            </a:prstGeom>
            <a:solidFill>
              <a:srgbClr val="A7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buFontTx/>
                <a:buNone/>
              </a:pPr>
              <a:endParaRPr lang="zh-CN" altLang="zh-CN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 rot="10800000" flipH="1">
              <a:off x="0" y="0"/>
              <a:ext cx="3227" cy="5795"/>
            </a:xfrm>
            <a:prstGeom prst="rtTriangle">
              <a:avLst/>
            </a:prstGeom>
            <a:solidFill>
              <a:srgbClr val="EB30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buFontTx/>
                <a:buNone/>
              </a:pPr>
              <a:endParaRPr lang="zh-CN" altLang="zh-CN"/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25435" y="2436197"/>
            <a:ext cx="1491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CN" altLang="zh-CN" sz="2800" dirty="0">
                <a:solidFill>
                  <a:schemeClr val="bg1"/>
                </a:solidFill>
                <a:ea typeface="黑体" pitchFamily="49" charset="-122"/>
              </a:rPr>
              <a:t>content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95825" y="1167809"/>
            <a:ext cx="23304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7BC893"/>
                </a:solidFill>
              </a:rPr>
              <a:t>校安通報</a:t>
            </a:r>
            <a:endParaRPr lang="zh-CN" altLang="zh-CN" sz="4000" dirty="0">
              <a:solidFill>
                <a:srgbClr val="7BC893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78815" y="2513014"/>
            <a:ext cx="3884191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F7B76F"/>
                </a:solidFill>
              </a:rPr>
              <a:t>關懷</a:t>
            </a:r>
            <a:r>
              <a:rPr lang="en-US" altLang="zh-TW" sz="4000" dirty="0">
                <a:solidFill>
                  <a:srgbClr val="F7B76F"/>
                </a:solidFill>
              </a:rPr>
              <a:t>E</a:t>
            </a:r>
            <a:r>
              <a:rPr lang="zh-TW" altLang="en-US" sz="4000" dirty="0">
                <a:solidFill>
                  <a:srgbClr val="F7B76F"/>
                </a:solidFill>
              </a:rPr>
              <a:t>起來通報</a:t>
            </a:r>
            <a:endParaRPr lang="zh-CN" altLang="zh-CN" sz="4000" dirty="0">
              <a:solidFill>
                <a:srgbClr val="F7B76F"/>
              </a:solidFill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98558" y="3748185"/>
            <a:ext cx="3264824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EB3025"/>
                </a:solidFill>
              </a:rPr>
              <a:t>友善校園宣導</a:t>
            </a:r>
            <a:endParaRPr lang="zh-CN" altLang="zh-CN" sz="4000" dirty="0">
              <a:solidFill>
                <a:srgbClr val="EB3025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698557" y="4980555"/>
            <a:ext cx="4260247" cy="6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rgbClr val="73C6E9"/>
                </a:solidFill>
              </a:rPr>
              <a:t>防治藥物濫用宣導</a:t>
            </a:r>
            <a:endParaRPr lang="zh-CN" altLang="zh-CN" sz="4000" dirty="0">
              <a:solidFill>
                <a:srgbClr val="73C6E9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606800" y="1062038"/>
            <a:ext cx="10858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CN" altLang="zh-CN" sz="6000" dirty="0">
                <a:solidFill>
                  <a:srgbClr val="7BC893"/>
                </a:solidFill>
              </a:rPr>
              <a:t>01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606800" y="2341563"/>
            <a:ext cx="10858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CN" altLang="zh-CN" sz="6000">
                <a:solidFill>
                  <a:srgbClr val="F7B76F"/>
                </a:solidFill>
              </a:rPr>
              <a:t>02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606800" y="3621088"/>
            <a:ext cx="10858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CN" altLang="zh-CN" sz="6000">
                <a:solidFill>
                  <a:srgbClr val="EB3025"/>
                </a:solidFill>
              </a:rPr>
              <a:t>03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606800" y="4900613"/>
            <a:ext cx="10858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CN" altLang="zh-CN" sz="6000" dirty="0">
                <a:solidFill>
                  <a:srgbClr val="73C6E9"/>
                </a:solidFill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5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如何教孩子避免性侵害？｜Zi 字媒體">
            <a:extLst>
              <a:ext uri="{FF2B5EF4-FFF2-40B4-BE49-F238E27FC236}">
                <a16:creationId xmlns:a16="http://schemas.microsoft.com/office/drawing/2014/main" id="{B0088FE8-816C-47FC-84F9-DB71B0CB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24" y="1307579"/>
            <a:ext cx="4116926" cy="24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>
                <a:solidFill>
                  <a:schemeClr val="tx1"/>
                </a:solidFill>
                <a:highlight>
                  <a:srgbClr val="F7B76F"/>
                </a:highlight>
              </a:rPr>
              <a:t>重要通報項目</a:t>
            </a:r>
            <a:endParaRPr lang="zh-CN" altLang="zh-CN" sz="4000" dirty="0">
              <a:solidFill>
                <a:schemeClr val="tx1"/>
              </a:solidFill>
              <a:highlight>
                <a:srgbClr val="F7B76F"/>
              </a:highlight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0075" y="4117975"/>
            <a:ext cx="3763963" cy="2421721"/>
          </a:xfrm>
          <a:prstGeom prst="rect">
            <a:avLst/>
          </a:prstGeom>
          <a:solidFill>
            <a:srgbClr val="F7B7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buFontTx/>
              <a:buNone/>
            </a:pPr>
            <a:endParaRPr lang="zh-CN" altLang="zh-CN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8487" y="4113713"/>
            <a:ext cx="3763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</a:rPr>
              <a:t>校安通報</a:t>
            </a:r>
            <a:r>
              <a:rPr lang="zh-CN" altLang="zh-CN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8487" y="4834591"/>
            <a:ext cx="3762375" cy="17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TW" altLang="zh-TW" sz="2000" dirty="0"/>
              <a:t>意外事件、安全維護事件、暴力事件與行為偏差事件、管教衝突事件、兒少保護事件</a:t>
            </a:r>
            <a:r>
              <a:rPr lang="en-US" altLang="zh-TW" sz="2000" dirty="0"/>
              <a:t>(</a:t>
            </a:r>
            <a:r>
              <a:rPr lang="zh-TW" altLang="zh-TW" sz="2000" dirty="0"/>
              <a:t>未滿</a:t>
            </a:r>
            <a:r>
              <a:rPr lang="en-US" altLang="zh-TW" sz="2000" dirty="0"/>
              <a:t>18</a:t>
            </a:r>
            <a:r>
              <a:rPr lang="zh-TW" altLang="zh-TW" sz="2000" dirty="0"/>
              <a:t>歲</a:t>
            </a:r>
            <a:r>
              <a:rPr lang="en-US" altLang="zh-TW" sz="2000" dirty="0"/>
              <a:t>)</a:t>
            </a:r>
            <a:r>
              <a:rPr lang="zh-TW" altLang="zh-TW" sz="2000" dirty="0"/>
              <a:t>、天然災害事件、其他事件、疾病事件、霸凌。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713288" y="4117975"/>
            <a:ext cx="3763962" cy="2421721"/>
          </a:xfrm>
          <a:prstGeom prst="rect">
            <a:avLst/>
          </a:prstGeom>
          <a:solidFill>
            <a:srgbClr val="89D2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buFontTx/>
              <a:buNone/>
            </a:pPr>
            <a:endParaRPr lang="zh-CN" altLang="zh-CN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714875" y="4175125"/>
            <a:ext cx="3762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</a:rPr>
              <a:t>關懷</a:t>
            </a:r>
            <a:r>
              <a:rPr lang="en-US" altLang="zh-TW" sz="4000" dirty="0">
                <a:solidFill>
                  <a:schemeClr val="bg1"/>
                </a:solidFill>
              </a:rPr>
              <a:t>E</a:t>
            </a:r>
            <a:r>
              <a:rPr lang="zh-TW" altLang="en-US" sz="4000" dirty="0">
                <a:solidFill>
                  <a:schemeClr val="bg1"/>
                </a:solidFill>
              </a:rPr>
              <a:t>起來</a:t>
            </a:r>
            <a:r>
              <a:rPr lang="zh-CN" altLang="zh-CN" sz="2000" dirty="0">
                <a:solidFill>
                  <a:schemeClr val="bg1"/>
                </a:solidFill>
              </a:rPr>
              <a:t> </a:t>
            </a:r>
            <a:endParaRPr lang="zh-CN" altLang="zh-CN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70196" y="4883012"/>
            <a:ext cx="3763962" cy="16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buFontTx/>
              <a:buNone/>
            </a:pPr>
            <a:r>
              <a:rPr lang="zh-TW" altLang="en-US" sz="2000" dirty="0"/>
              <a:t>有遭受身體、性及精神暴力等不當對待情事。有兒童、少年、老人、身心障礙者監護或照顧不周情事。有兒童、少年、老人、身心障礙遭受其他不當對待。</a:t>
            </a:r>
            <a:endParaRPr lang="en-US" altLang="zh-TW" sz="2000" dirty="0"/>
          </a:p>
          <a:p>
            <a:pPr eaLnBrk="1" hangingPunct="1">
              <a:buFontTx/>
              <a:buNone/>
            </a:pPr>
            <a:endParaRPr lang="zh-CN" altLang="zh-CN" sz="2000" dirty="0"/>
          </a:p>
        </p:txBody>
      </p:sp>
      <p:pic>
        <p:nvPicPr>
          <p:cNvPr id="2052" name="Picture 4" descr="校園霸凌就在你我身邊！如何保護我們的孩子？ - 每日頭條">
            <a:extLst>
              <a:ext uri="{FF2B5EF4-FFF2-40B4-BE49-F238E27FC236}">
                <a16:creationId xmlns:a16="http://schemas.microsoft.com/office/drawing/2014/main" id="{943E254F-9E6B-4458-B42B-74933E98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1" y="1394063"/>
            <a:ext cx="3885699" cy="24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Pages>0</Pages>
  <Words>207</Words>
  <Characters>0</Characters>
  <Application>Microsoft Office PowerPoint</Application>
  <DocSecurity>0</DocSecurity>
  <PresentationFormat>如螢幕大小 (4:3)</PresentationFormat>
  <Lines>0</Lines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DotumChe</vt:lpstr>
      <vt:lpstr>微软雅黑</vt:lpstr>
      <vt:lpstr>黑体</vt:lpstr>
      <vt:lpstr>宋体</vt:lpstr>
      <vt:lpstr>Arial</vt:lpstr>
      <vt:lpstr>Calibri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重要通報項目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glace的 iPad</dc:creator>
  <cp:lastModifiedBy>User</cp:lastModifiedBy>
  <cp:revision>54</cp:revision>
  <dcterms:created xsi:type="dcterms:W3CDTF">2013-01-25T01:44:32Z</dcterms:created>
  <dcterms:modified xsi:type="dcterms:W3CDTF">2021-03-05T01:47:00Z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