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F9FF"/>
    <a:srgbClr val="73ED7F"/>
    <a:srgbClr val="DA3D26"/>
    <a:srgbClr val="FE646D"/>
    <a:srgbClr val="DD636E"/>
    <a:srgbClr val="E7CC5A"/>
    <a:srgbClr val="F7E4D0"/>
    <a:srgbClr val="FCAA27"/>
    <a:srgbClr val="F6F5F7"/>
    <a:srgbClr val="8BC8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134A-1DEE-4B34-A1E1-B540044613F1}" type="datetimeFigureOut">
              <a:rPr lang="zh-TW" altLang="en-US" smtClean="0"/>
              <a:t>2022/8/3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CAD6-C55D-48ED-8FB4-460701C8FB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0140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134A-1DEE-4B34-A1E1-B540044613F1}" type="datetimeFigureOut">
              <a:rPr lang="zh-TW" altLang="en-US" smtClean="0"/>
              <a:t>2022/8/3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CAD6-C55D-48ED-8FB4-460701C8FB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3803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134A-1DEE-4B34-A1E1-B540044613F1}" type="datetimeFigureOut">
              <a:rPr lang="zh-TW" altLang="en-US" smtClean="0"/>
              <a:t>2022/8/3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CAD6-C55D-48ED-8FB4-460701C8FB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2018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134A-1DEE-4B34-A1E1-B540044613F1}" type="datetimeFigureOut">
              <a:rPr lang="zh-TW" altLang="en-US" smtClean="0"/>
              <a:t>2022/8/3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CAD6-C55D-48ED-8FB4-460701C8FB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8135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134A-1DEE-4B34-A1E1-B540044613F1}" type="datetimeFigureOut">
              <a:rPr lang="zh-TW" altLang="en-US" smtClean="0"/>
              <a:t>2022/8/3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CAD6-C55D-48ED-8FB4-460701C8FB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002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134A-1DEE-4B34-A1E1-B540044613F1}" type="datetimeFigureOut">
              <a:rPr lang="zh-TW" altLang="en-US" smtClean="0"/>
              <a:t>2022/8/3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CAD6-C55D-48ED-8FB4-460701C8FB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8948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134A-1DEE-4B34-A1E1-B540044613F1}" type="datetimeFigureOut">
              <a:rPr lang="zh-TW" altLang="en-US" smtClean="0"/>
              <a:t>2022/8/3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CAD6-C55D-48ED-8FB4-460701C8FB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5766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134A-1DEE-4B34-A1E1-B540044613F1}" type="datetimeFigureOut">
              <a:rPr lang="zh-TW" altLang="en-US" smtClean="0"/>
              <a:t>2022/8/3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CAD6-C55D-48ED-8FB4-460701C8FB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7935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134A-1DEE-4B34-A1E1-B540044613F1}" type="datetimeFigureOut">
              <a:rPr lang="zh-TW" altLang="en-US" smtClean="0"/>
              <a:t>2022/8/3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CAD6-C55D-48ED-8FB4-460701C8FB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9264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134A-1DEE-4B34-A1E1-B540044613F1}" type="datetimeFigureOut">
              <a:rPr lang="zh-TW" altLang="en-US" smtClean="0"/>
              <a:t>2022/8/3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CAD6-C55D-48ED-8FB4-460701C8FB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8549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134A-1DEE-4B34-A1E1-B540044613F1}" type="datetimeFigureOut">
              <a:rPr lang="zh-TW" altLang="en-US" smtClean="0"/>
              <a:t>2022/8/3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CAD6-C55D-48ED-8FB4-460701C8FB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337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A134A-1DEE-4B34-A1E1-B540044613F1}" type="datetimeFigureOut">
              <a:rPr lang="zh-TW" altLang="en-US" smtClean="0"/>
              <a:t>2022/8/3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8CAD6-C55D-48ED-8FB4-460701C8FB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8697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id="{D7CB5439-D893-4154-840C-D31EFDD32C5F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00B0F0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9" name="矩形: 圓角 8">
            <a:extLst>
              <a:ext uri="{FF2B5EF4-FFF2-40B4-BE49-F238E27FC236}">
                <a16:creationId xmlns:a16="http://schemas.microsoft.com/office/drawing/2014/main" id="{B284F6CC-DAC9-4DB4-B06D-49A63F1BB379}"/>
              </a:ext>
            </a:extLst>
          </p:cNvPr>
          <p:cNvSpPr/>
          <p:nvPr/>
        </p:nvSpPr>
        <p:spPr>
          <a:xfrm>
            <a:off x="246982" y="3333938"/>
            <a:ext cx="6388100" cy="6016043"/>
          </a:xfrm>
          <a:prstGeom prst="roundRect">
            <a:avLst>
              <a:gd name="adj" fmla="val 1359"/>
            </a:avLst>
          </a:prstGeom>
          <a:solidFill>
            <a:srgbClr val="F7E4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grpSp>
        <p:nvGrpSpPr>
          <p:cNvPr id="22" name="群組 21">
            <a:extLst>
              <a:ext uri="{FF2B5EF4-FFF2-40B4-BE49-F238E27FC236}">
                <a16:creationId xmlns:a16="http://schemas.microsoft.com/office/drawing/2014/main" id="{DA7FD951-B7D0-4CDC-9A36-F09089F03EA6}"/>
              </a:ext>
            </a:extLst>
          </p:cNvPr>
          <p:cNvGrpSpPr/>
          <p:nvPr/>
        </p:nvGrpSpPr>
        <p:grpSpPr>
          <a:xfrm>
            <a:off x="2321877" y="9466577"/>
            <a:ext cx="2214247" cy="383790"/>
            <a:chOff x="4130907" y="10058831"/>
            <a:chExt cx="3389463" cy="587487"/>
          </a:xfrm>
        </p:grpSpPr>
        <p:pic>
          <p:nvPicPr>
            <p:cNvPr id="23" name="圖片 22">
              <a:extLst>
                <a:ext uri="{FF2B5EF4-FFF2-40B4-BE49-F238E27FC236}">
                  <a16:creationId xmlns:a16="http://schemas.microsoft.com/office/drawing/2014/main" id="{ADBB59ED-D7E2-4582-A279-7C5C53A96C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0907" y="10058831"/>
              <a:ext cx="633685" cy="587487"/>
            </a:xfrm>
            <a:prstGeom prst="rect">
              <a:avLst/>
            </a:prstGeom>
          </p:spPr>
        </p:pic>
        <p:pic>
          <p:nvPicPr>
            <p:cNvPr id="24" name="圖片 23">
              <a:extLst>
                <a:ext uri="{FF2B5EF4-FFF2-40B4-BE49-F238E27FC236}">
                  <a16:creationId xmlns:a16="http://schemas.microsoft.com/office/drawing/2014/main" id="{D2FF3B41-7513-40BF-87E6-D75819F858D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64592" y="10105289"/>
              <a:ext cx="2755778" cy="494571"/>
            </a:xfrm>
            <a:prstGeom prst="rect">
              <a:avLst/>
            </a:prstGeom>
          </p:spPr>
        </p:pic>
      </p:grpSp>
      <p:sp>
        <p:nvSpPr>
          <p:cNvPr id="11" name="矩形 10">
            <a:extLst>
              <a:ext uri="{FF2B5EF4-FFF2-40B4-BE49-F238E27FC236}">
                <a16:creationId xmlns:a16="http://schemas.microsoft.com/office/drawing/2014/main" id="{83FF8C9D-A208-4E31-AAF8-2B4181D5D96E}"/>
              </a:ext>
            </a:extLst>
          </p:cNvPr>
          <p:cNvSpPr/>
          <p:nvPr/>
        </p:nvSpPr>
        <p:spPr>
          <a:xfrm>
            <a:off x="13031" y="1024139"/>
            <a:ext cx="67379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6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雅藝體W6" panose="040B0609000000000000" pitchFamily="81" charset="-120"/>
                <a:ea typeface="華康雅藝體W6" panose="040B0609000000000000" pitchFamily="81" charset="-120"/>
              </a:rPr>
              <a:t>志工招募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0FFA9245-1E7A-47C2-AC61-A2CCA6097A7D}"/>
              </a:ext>
            </a:extLst>
          </p:cNvPr>
          <p:cNvSpPr/>
          <p:nvPr/>
        </p:nvSpPr>
        <p:spPr>
          <a:xfrm>
            <a:off x="60041" y="163673"/>
            <a:ext cx="673791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5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華康雅藝體W6" panose="040B0609000000000000" pitchFamily="81" charset="-120"/>
                <a:ea typeface="華康雅藝體W6" panose="040B0609000000000000" pitchFamily="81" charset="-120"/>
              </a:rPr>
              <a:t>關埔國小志工團</a:t>
            </a:r>
          </a:p>
        </p:txBody>
      </p:sp>
      <p:sp>
        <p:nvSpPr>
          <p:cNvPr id="15" name="矩形: 圓角 14">
            <a:extLst>
              <a:ext uri="{FF2B5EF4-FFF2-40B4-BE49-F238E27FC236}">
                <a16:creationId xmlns:a16="http://schemas.microsoft.com/office/drawing/2014/main" id="{0146B91E-BDDB-4421-82A6-60E2084A068F}"/>
              </a:ext>
            </a:extLst>
          </p:cNvPr>
          <p:cNvSpPr/>
          <p:nvPr/>
        </p:nvSpPr>
        <p:spPr>
          <a:xfrm rot="21304723">
            <a:off x="1226909" y="2201989"/>
            <a:ext cx="4438693" cy="1342001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守護關埔孩子</a:t>
            </a: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</a:p>
          <a:p>
            <a:pPr algn="ctr"/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anose="020B0604030504040204" pitchFamily="34" charset="-120"/>
              </a:rPr>
              <a:t>We Need </a:t>
            </a:r>
            <a:r>
              <a:rPr lang="en-US" altLang="zh-TW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anose="020B0604030504040204" pitchFamily="34" charset="-120"/>
              </a:rPr>
              <a:t>YOU</a:t>
            </a:r>
            <a:r>
              <a:rPr lang="en-US" altLang="zh-TW" sz="3600" b="1" dirty="0" smtClean="0">
                <a:ea typeface="微軟正黑體" panose="020B0604030504040204" pitchFamily="34" charset="-120"/>
              </a:rPr>
              <a:t>!</a:t>
            </a:r>
            <a:endParaRPr lang="zh-TW" altLang="en-US" sz="3600" b="1" dirty="0">
              <a:ea typeface="微軟正黑體" panose="020B0604030504040204" pitchFamily="34" charset="-12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52F254BB-0F51-455C-898F-9F43AC212DDE}"/>
              </a:ext>
            </a:extLst>
          </p:cNvPr>
          <p:cNvSpPr/>
          <p:nvPr/>
        </p:nvSpPr>
        <p:spPr>
          <a:xfrm>
            <a:off x="579626" y="3717409"/>
            <a:ext cx="5537326" cy="14977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altLang="zh-TW" sz="1600" b="1" dirty="0">
                <a:solidFill>
                  <a:srgbClr val="653431"/>
                </a:solidFill>
                <a:ea typeface="華康雅藝體W6" panose="040B0609000000000000" pitchFamily="81" charset="-120"/>
              </a:rPr>
              <a:t>“It takes a village to raise a child.”</a:t>
            </a:r>
          </a:p>
          <a:p>
            <a:pPr algn="ctr">
              <a:lnSpc>
                <a:spcPts val="2800"/>
              </a:lnSpc>
            </a:pPr>
            <a:r>
              <a:rPr lang="zh-TW" altLang="en-US" sz="1600" b="1" dirty="0">
                <a:solidFill>
                  <a:srgbClr val="653431"/>
                </a:solidFill>
                <a:ea typeface="華康雅藝體W6" panose="040B0609000000000000" pitchFamily="81" charset="-120"/>
              </a:rPr>
              <a:t>拉拔一個孩子長大成人，需要一整個村莊的努力</a:t>
            </a:r>
            <a:endParaRPr lang="en-US" altLang="zh-TW" sz="1600" b="1" dirty="0">
              <a:solidFill>
                <a:srgbClr val="653431"/>
              </a:solidFill>
              <a:ea typeface="華康雅藝體W6" panose="040B0609000000000000" pitchFamily="81" charset="-120"/>
            </a:endParaRPr>
          </a:p>
          <a:p>
            <a:pPr algn="ctr">
              <a:lnSpc>
                <a:spcPts val="2800"/>
              </a:lnSpc>
            </a:pPr>
            <a:r>
              <a:rPr lang="zh-TW" altLang="en-US" sz="1600" b="1" dirty="0">
                <a:solidFill>
                  <a:srgbClr val="653431"/>
                </a:solidFill>
                <a:latin typeface="華康雅藝體W6" panose="040B0609000000000000" pitchFamily="81" charset="-120"/>
                <a:ea typeface="華康雅藝體W6" panose="040B0609000000000000" pitchFamily="81" charset="-120"/>
              </a:rPr>
              <a:t>關埔家長志工團邀請您與我們一起</a:t>
            </a:r>
            <a:endParaRPr lang="en-US" altLang="zh-TW" sz="1600" b="1" dirty="0">
              <a:solidFill>
                <a:srgbClr val="653431"/>
              </a:solidFill>
              <a:latin typeface="華康雅藝體W6" panose="040B0609000000000000" pitchFamily="81" charset="-120"/>
              <a:ea typeface="華康雅藝體W6" panose="040B0609000000000000" pitchFamily="81" charset="-120"/>
            </a:endParaRPr>
          </a:p>
          <a:p>
            <a:pPr algn="ctr">
              <a:lnSpc>
                <a:spcPts val="2800"/>
              </a:lnSpc>
            </a:pPr>
            <a:r>
              <a:rPr lang="en-US" altLang="zh-TW" sz="1600" b="1" dirty="0">
                <a:solidFill>
                  <a:srgbClr val="653431"/>
                </a:solidFill>
                <a:latin typeface="華康雅藝體W6" panose="040B0609000000000000" pitchFamily="81" charset="-120"/>
                <a:ea typeface="華康雅藝體W6" panose="040B0609000000000000" pitchFamily="81" charset="-120"/>
              </a:rPr>
              <a:t>~</a:t>
            </a:r>
            <a:r>
              <a:rPr lang="zh-TW" altLang="en-US" sz="1600" b="1" dirty="0">
                <a:solidFill>
                  <a:srgbClr val="653431"/>
                </a:solidFill>
                <a:latin typeface="華康雅藝體W6" panose="040B0609000000000000" pitchFamily="81" charset="-120"/>
                <a:ea typeface="華康雅藝體W6" panose="040B0609000000000000" pitchFamily="81" charset="-120"/>
              </a:rPr>
              <a:t>守護孩子</a:t>
            </a:r>
            <a:r>
              <a:rPr lang="en-US" altLang="zh-TW" sz="1600" b="1" dirty="0">
                <a:solidFill>
                  <a:srgbClr val="653431"/>
                </a:solidFill>
                <a:latin typeface="華康雅藝體W6" panose="040B0609000000000000" pitchFamily="81" charset="-120"/>
                <a:ea typeface="華康雅藝體W6" panose="040B0609000000000000" pitchFamily="81" charset="-120"/>
              </a:rPr>
              <a:t>~</a:t>
            </a:r>
            <a:r>
              <a:rPr lang="zh-TW" altLang="en-US" sz="1600" b="1" dirty="0">
                <a:solidFill>
                  <a:srgbClr val="653431"/>
                </a:solidFill>
                <a:latin typeface="華康雅藝體W6" panose="040B0609000000000000" pitchFamily="81" charset="-120"/>
                <a:ea typeface="華康雅藝體W6" panose="040B0609000000000000" pitchFamily="81" charset="-120"/>
              </a:rPr>
              <a:t>成就孩子</a:t>
            </a:r>
            <a:r>
              <a:rPr lang="en-US" altLang="zh-TW" sz="1600" b="1" dirty="0">
                <a:solidFill>
                  <a:srgbClr val="653431"/>
                </a:solidFill>
                <a:latin typeface="華康雅藝體W6" panose="040B0609000000000000" pitchFamily="81" charset="-120"/>
                <a:ea typeface="華康雅藝體W6" panose="040B0609000000000000" pitchFamily="81" charset="-120"/>
              </a:rPr>
              <a:t>~</a:t>
            </a:r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57A20BF4-C5BB-4E0C-A273-7F7ECD51D2C5}"/>
              </a:ext>
            </a:extLst>
          </p:cNvPr>
          <p:cNvSpPr txBox="1"/>
          <p:nvPr/>
        </p:nvSpPr>
        <p:spPr>
          <a:xfrm>
            <a:off x="4032710" y="7120259"/>
            <a:ext cx="2018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srgbClr val="6534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雅藝體W6" panose="040B0609000000000000" pitchFamily="81" charset="-120"/>
                <a:ea typeface="華康雅藝體W6" panose="040B0609000000000000" pitchFamily="81" charset="-120"/>
              </a:rPr>
              <a:t>立馬掃描報名</a:t>
            </a:r>
            <a:endParaRPr lang="zh-TW" altLang="en-US" sz="2400" b="1" dirty="0">
              <a:solidFill>
                <a:srgbClr val="65343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雅藝體W6" panose="040B0609000000000000" pitchFamily="81" charset="-120"/>
              <a:ea typeface="華康雅藝體W6" panose="040B0609000000000000" pitchFamily="81" charset="-120"/>
            </a:endParaRPr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2C9F573D-8B71-464B-8E6F-4B9774E090B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6690" y="7648018"/>
            <a:ext cx="1570820" cy="1570820"/>
          </a:xfrm>
          <a:prstGeom prst="rect">
            <a:avLst/>
          </a:prstGeom>
        </p:spPr>
      </p:pic>
      <p:sp>
        <p:nvSpPr>
          <p:cNvPr id="30" name="矩形 29">
            <a:extLst>
              <a:ext uri="{FF2B5EF4-FFF2-40B4-BE49-F238E27FC236}">
                <a16:creationId xmlns:a16="http://schemas.microsoft.com/office/drawing/2014/main" id="{FCCB03D9-52F5-4780-815B-242AFC1D5C08}"/>
              </a:ext>
            </a:extLst>
          </p:cNvPr>
          <p:cNvSpPr/>
          <p:nvPr/>
        </p:nvSpPr>
        <p:spPr>
          <a:xfrm>
            <a:off x="3204794" y="5287942"/>
            <a:ext cx="3328376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</a:pPr>
            <a:r>
              <a:rPr lang="zh-TW" altLang="en-US" sz="2400" b="1" dirty="0">
                <a:solidFill>
                  <a:srgbClr val="6534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雅藝體W6" panose="040B0609000000000000" pitchFamily="81" charset="-120"/>
                <a:ea typeface="華康雅藝體W6" panose="040B0609000000000000" pitchFamily="81" charset="-120"/>
              </a:rPr>
              <a:t>徵招</a:t>
            </a:r>
            <a:r>
              <a:rPr lang="zh-TW" altLang="en-US" sz="2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雅藝體W6" panose="040B0609000000000000" pitchFamily="81" charset="-120"/>
                <a:ea typeface="華康雅藝體W6" panose="040B0609000000000000" pitchFamily="81" charset="-120"/>
              </a:rPr>
              <a:t>一般志工</a:t>
            </a:r>
            <a:r>
              <a:rPr lang="zh-TW" altLang="en-US" sz="2400" b="1" dirty="0">
                <a:solidFill>
                  <a:srgbClr val="6534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雅藝體W6" panose="040B0609000000000000" pitchFamily="81" charset="-120"/>
                <a:ea typeface="華康雅藝體W6" panose="040B0609000000000000" pitchFamily="81" charset="-120"/>
              </a:rPr>
              <a:t>各方</a:t>
            </a:r>
            <a:r>
              <a:rPr lang="zh-TW" altLang="en-US" sz="2400" b="1" dirty="0" smtClean="0">
                <a:solidFill>
                  <a:srgbClr val="6534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雅藝體W6" panose="040B0609000000000000" pitchFamily="81" charset="-120"/>
                <a:ea typeface="華康雅藝體W6" panose="040B0609000000000000" pitchFamily="81" charset="-120"/>
              </a:rPr>
              <a:t>能手</a:t>
            </a:r>
            <a:endParaRPr lang="en-US" altLang="zh-TW" sz="2400" b="1" dirty="0" smtClean="0">
              <a:solidFill>
                <a:srgbClr val="65343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雅藝體W6" panose="040B0609000000000000" pitchFamily="81" charset="-120"/>
              <a:ea typeface="華康雅藝體W6" panose="040B0609000000000000" pitchFamily="81" charset="-12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280497E3-A8D5-47A8-A11E-C9DC1B42625B}"/>
              </a:ext>
            </a:extLst>
          </p:cNvPr>
          <p:cNvSpPr/>
          <p:nvPr/>
        </p:nvSpPr>
        <p:spPr>
          <a:xfrm>
            <a:off x="406193" y="5297370"/>
            <a:ext cx="2696690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</a:pPr>
            <a:r>
              <a:rPr lang="zh-TW" altLang="en-US" sz="2400" b="1" dirty="0">
                <a:solidFill>
                  <a:srgbClr val="6534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雅藝體W6" panose="040B0609000000000000" pitchFamily="81" charset="-120"/>
                <a:ea typeface="華康雅藝體W6" panose="040B0609000000000000" pitchFamily="81" charset="-120"/>
              </a:rPr>
              <a:t>徵招</a:t>
            </a:r>
            <a:r>
              <a:rPr lang="zh-TW" altLang="en-US" sz="2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雅藝體W6" panose="040B0609000000000000" pitchFamily="81" charset="-120"/>
                <a:ea typeface="華康雅藝體W6" panose="040B0609000000000000" pitchFamily="81" charset="-120"/>
              </a:rPr>
              <a:t>導護志</a:t>
            </a:r>
            <a:r>
              <a:rPr lang="zh-TW" altLang="en-US" sz="2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雅藝體W6" panose="040B0609000000000000" pitchFamily="81" charset="-120"/>
                <a:ea typeface="華康雅藝體W6" panose="040B0609000000000000" pitchFamily="81" charset="-120"/>
              </a:rPr>
              <a:t>工</a:t>
            </a:r>
            <a:endParaRPr lang="en-US" altLang="zh-TW" sz="2400" b="1" u="sng" dirty="0">
              <a:solidFill>
                <a:srgbClr val="65343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雅藝體W6" panose="040B0609000000000000" pitchFamily="81" charset="-120"/>
              <a:ea typeface="華康雅藝體W6" panose="040B0609000000000000" pitchFamily="81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37671" y="5894656"/>
            <a:ext cx="242109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685800">
              <a:buFont typeface="Wingdings" panose="05000000000000000000" pitchFamily="2" charset="2"/>
              <a:buChar char="n"/>
              <a:defRPr/>
            </a:pPr>
            <a:r>
              <a:rPr lang="zh-TW" altLang="en-US" sz="1600" dirty="0" smtClean="0">
                <a:solidFill>
                  <a:srgbClr val="6534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一同</a:t>
            </a:r>
            <a:r>
              <a:rPr lang="zh-TW" altLang="en-US" sz="1600" dirty="0">
                <a:solidFill>
                  <a:srgbClr val="6534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守護關埔孩子上、放學之</a:t>
            </a:r>
            <a:r>
              <a:rPr lang="zh-TW" altLang="en-US" sz="1600" dirty="0" smtClean="0">
                <a:solidFill>
                  <a:srgbClr val="6534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安全</a:t>
            </a:r>
            <a:endParaRPr lang="en-US" altLang="zh-TW" sz="1600" dirty="0" smtClean="0">
              <a:solidFill>
                <a:srgbClr val="65343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defTabSz="685800">
              <a:buFont typeface="Wingdings" panose="05000000000000000000" pitchFamily="2" charset="2"/>
              <a:buChar char="n"/>
              <a:defRPr/>
            </a:pPr>
            <a:endParaRPr lang="en-US" altLang="zh-TW" sz="1600" dirty="0">
              <a:solidFill>
                <a:srgbClr val="65343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defTabSz="685800">
              <a:buFont typeface="Wingdings" panose="05000000000000000000" pitchFamily="2" charset="2"/>
              <a:buChar char="n"/>
              <a:defRPr/>
            </a:pPr>
            <a:r>
              <a:rPr lang="zh-TW" altLang="en-US" sz="1600" dirty="0">
                <a:solidFill>
                  <a:srgbClr val="6534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依導護志工方便時間安排導護</a:t>
            </a:r>
            <a:r>
              <a:rPr lang="zh-TW" altLang="en-US" sz="1600" dirty="0" smtClean="0">
                <a:solidFill>
                  <a:srgbClr val="6534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時段</a:t>
            </a:r>
            <a:endParaRPr lang="en-US" altLang="zh-TW" sz="1600" dirty="0">
              <a:solidFill>
                <a:srgbClr val="65343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348289" y="5877986"/>
            <a:ext cx="18274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zh-TW" altLang="en-US" sz="1600" dirty="0">
                <a:solidFill>
                  <a:srgbClr val="6534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拍照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zh-TW" altLang="en-US" sz="1600" dirty="0">
                <a:solidFill>
                  <a:srgbClr val="6534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活動企劃</a:t>
            </a:r>
            <a:endParaRPr lang="en-US" altLang="zh-TW" sz="1600" dirty="0">
              <a:solidFill>
                <a:srgbClr val="65343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zh-TW" altLang="en-US" sz="1600" dirty="0">
                <a:solidFill>
                  <a:srgbClr val="6534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校園美化場</a:t>
            </a:r>
            <a:r>
              <a:rPr lang="zh-TW" altLang="en-US" sz="1600" dirty="0" smtClean="0">
                <a:solidFill>
                  <a:srgbClr val="6534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佈</a:t>
            </a:r>
            <a:endParaRPr lang="en-US" altLang="zh-TW" sz="1600" dirty="0">
              <a:solidFill>
                <a:srgbClr val="65343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5119861" y="5847714"/>
            <a:ext cx="15711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zh-TW" altLang="en-US" sz="1600" dirty="0">
                <a:solidFill>
                  <a:srgbClr val="6534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道具製作</a:t>
            </a:r>
            <a:endParaRPr lang="en-US" altLang="zh-TW" sz="1600" dirty="0">
              <a:solidFill>
                <a:srgbClr val="65343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zh-TW" altLang="en-US" sz="1600" dirty="0">
                <a:solidFill>
                  <a:srgbClr val="6534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活動醫護</a:t>
            </a:r>
            <a:endParaRPr lang="en-US" altLang="zh-TW" sz="1600" dirty="0">
              <a:solidFill>
                <a:srgbClr val="65343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zh-TW" altLang="en-US" sz="1600" dirty="0">
                <a:solidFill>
                  <a:srgbClr val="6534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圖書館 </a:t>
            </a:r>
            <a:endParaRPr lang="en-US" altLang="zh-TW" sz="1600" dirty="0">
              <a:solidFill>
                <a:srgbClr val="65343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3348289" y="6648405"/>
            <a:ext cx="21590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zh-TW" altLang="en-US" sz="1600" dirty="0" smtClean="0">
                <a:solidFill>
                  <a:srgbClr val="6534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</a:t>
            </a:r>
            <a:r>
              <a:rPr lang="zh-TW" altLang="en-US" sz="1600" dirty="0">
                <a:solidFill>
                  <a:srgbClr val="6534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領域之達人</a:t>
            </a:r>
            <a:endParaRPr lang="en-US" altLang="zh-TW" sz="1600" dirty="0">
              <a:solidFill>
                <a:srgbClr val="65343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93" y="7017309"/>
            <a:ext cx="3445541" cy="216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691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</TotalTime>
  <Words>115</Words>
  <Application>Microsoft Office PowerPoint</Application>
  <PresentationFormat>A4 紙張 (210x297 公釐)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華康雅藝體W6</vt:lpstr>
      <vt:lpstr>微軟正黑體</vt:lpstr>
      <vt:lpstr>新細明體</vt:lpstr>
      <vt:lpstr>Arial</vt:lpstr>
      <vt:lpstr>Calibri</vt:lpstr>
      <vt:lpstr>Calibri Light</vt:lpstr>
      <vt:lpstr>Wingdings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teacher</dc:creator>
  <cp:lastModifiedBy>user</cp:lastModifiedBy>
  <cp:revision>50</cp:revision>
  <cp:lastPrinted>2021-08-11T01:36:06Z</cp:lastPrinted>
  <dcterms:created xsi:type="dcterms:W3CDTF">2020-08-09T11:36:29Z</dcterms:created>
  <dcterms:modified xsi:type="dcterms:W3CDTF">2022-08-03T03:22:20Z</dcterms:modified>
</cp:coreProperties>
</file>